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HK Grotesk Medium" charset="1" panose="00000600000000000000"/>
      <p:regular r:id="rId20"/>
    </p:embeddedFont>
    <p:embeddedFont>
      <p:font typeface="HK Grotesk Bold" charset="1" panose="00000800000000000000"/>
      <p:regular r:id="rId21"/>
    </p:embeddedFont>
    <p:embeddedFont>
      <p:font typeface="League Spartan" charset="1" panose="00000800000000000000"/>
      <p:regular r:id="rId22"/>
    </p:embeddedFont>
    <p:embeddedFont>
      <p:font typeface="Telegraf Bold" charset="1" panose="00000800000000000000"/>
      <p:regular r:id="rId23"/>
    </p:embeddedFont>
    <p:embeddedFont>
      <p:font typeface="Garet" charset="1" panose="00000000000000000000"/>
      <p:regular r:id="rId24"/>
    </p:embeddedFont>
    <p:embeddedFont>
      <p:font typeface="Aileron Heavy Bold" charset="1" panose="00000A00000000000000"/>
      <p:regular r:id="rId25"/>
    </p:embeddedFont>
    <p:embeddedFont>
      <p:font typeface="Aileron Bold" charset="1" panose="00000800000000000000"/>
      <p:regular r:id="rId26"/>
    </p:embeddedFont>
    <p:embeddedFont>
      <p:font typeface="HK Grotesk" charset="1" panose="00000500000000000000"/>
      <p:regular r:id="rId27"/>
    </p:embeddedFont>
    <p:embeddedFont>
      <p:font typeface="Aileron Heavy" charset="1" panose="00000A00000000000000"/>
      <p:regular r:id="rId28"/>
    </p:embeddedFont>
    <p:embeddedFont>
      <p:font typeface="HK Grotesk Medium Bold" charset="1" panose="00000700000000000000"/>
      <p:regular r:id="rId29"/>
    </p:embeddedFont>
    <p:embeddedFont>
      <p:font typeface="Canva Sans Bold" charset="1" panose="020B08030305010401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grpSp>
        <p:nvGrpSpPr>
          <p:cNvPr name="Group 2" id="2"/>
          <p:cNvGrpSpPr/>
          <p:nvPr/>
        </p:nvGrpSpPr>
        <p:grpSpPr>
          <a:xfrm rot="0">
            <a:off x="1028700" y="2574533"/>
            <a:ext cx="7706900" cy="5137933"/>
            <a:chOff x="0" y="0"/>
            <a:chExt cx="10275866" cy="6850578"/>
          </a:xfrm>
        </p:grpSpPr>
        <p:sp>
          <p:nvSpPr>
            <p:cNvPr name="Freeform 3" id="3"/>
            <p:cNvSpPr/>
            <p:nvPr/>
          </p:nvSpPr>
          <p:spPr>
            <a:xfrm flipH="false" flipV="false" rot="0">
              <a:off x="3425289" y="0"/>
              <a:ext cx="6850578" cy="6850578"/>
            </a:xfrm>
            <a:custGeom>
              <a:avLst/>
              <a:gdLst/>
              <a:ahLst/>
              <a:cxnLst/>
              <a:rect r="r" b="b" t="t" l="l"/>
              <a:pathLst>
                <a:path h="6850578" w="6850578">
                  <a:moveTo>
                    <a:pt x="0" y="0"/>
                  </a:moveTo>
                  <a:lnTo>
                    <a:pt x="6850577" y="0"/>
                  </a:lnTo>
                  <a:lnTo>
                    <a:pt x="6850577" y="6850578"/>
                  </a:lnTo>
                  <a:lnTo>
                    <a:pt x="0" y="6850578"/>
                  </a:lnTo>
                  <a:lnTo>
                    <a:pt x="0" y="0"/>
                  </a:lnTo>
                  <a:close/>
                </a:path>
              </a:pathLst>
            </a:custGeom>
            <a:blipFill>
              <a:blip r:embed="rId2"/>
              <a:stretch>
                <a:fillRect l="0" t="0" r="0" b="0"/>
              </a:stretch>
            </a:blipFill>
          </p:spPr>
        </p:sp>
        <p:sp>
          <p:nvSpPr>
            <p:cNvPr name="Freeform 4" id="4"/>
            <p:cNvSpPr/>
            <p:nvPr/>
          </p:nvSpPr>
          <p:spPr>
            <a:xfrm flipH="false" flipV="false" rot="0">
              <a:off x="0" y="0"/>
              <a:ext cx="6850578" cy="6850578"/>
            </a:xfrm>
            <a:custGeom>
              <a:avLst/>
              <a:gdLst/>
              <a:ahLst/>
              <a:cxnLst/>
              <a:rect r="r" b="b" t="t" l="l"/>
              <a:pathLst>
                <a:path h="6850578" w="6850578">
                  <a:moveTo>
                    <a:pt x="0" y="0"/>
                  </a:moveTo>
                  <a:lnTo>
                    <a:pt x="6850578" y="0"/>
                  </a:lnTo>
                  <a:lnTo>
                    <a:pt x="6850578" y="6850578"/>
                  </a:lnTo>
                  <a:lnTo>
                    <a:pt x="0" y="68505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5" id="5"/>
          <p:cNvSpPr/>
          <p:nvPr/>
        </p:nvSpPr>
        <p:spPr>
          <a:xfrm flipH="false" flipV="false" rot="0">
            <a:off x="15260495" y="1028700"/>
            <a:ext cx="1998805" cy="1828694"/>
          </a:xfrm>
          <a:custGeom>
            <a:avLst/>
            <a:gdLst/>
            <a:ahLst/>
            <a:cxnLst/>
            <a:rect r="r" b="b" t="t" l="l"/>
            <a:pathLst>
              <a:path h="1828694" w="1998805">
                <a:moveTo>
                  <a:pt x="0" y="0"/>
                </a:moveTo>
                <a:lnTo>
                  <a:pt x="1998805" y="0"/>
                </a:lnTo>
                <a:lnTo>
                  <a:pt x="1998805" y="1828694"/>
                </a:lnTo>
                <a:lnTo>
                  <a:pt x="0" y="1828694"/>
                </a:lnTo>
                <a:lnTo>
                  <a:pt x="0" y="0"/>
                </a:lnTo>
                <a:close/>
              </a:path>
            </a:pathLst>
          </a:custGeom>
          <a:blipFill>
            <a:blip r:embed="rId5"/>
            <a:stretch>
              <a:fillRect l="0" t="0" r="0" b="0"/>
            </a:stretch>
          </a:blipFill>
        </p:spPr>
      </p:sp>
      <p:sp>
        <p:nvSpPr>
          <p:cNvPr name="TextBox 6" id="6"/>
          <p:cNvSpPr txBox="true"/>
          <p:nvPr/>
        </p:nvSpPr>
        <p:spPr>
          <a:xfrm rot="0">
            <a:off x="11075850" y="7195785"/>
            <a:ext cx="6183450" cy="2062515"/>
          </a:xfrm>
          <a:prstGeom prst="rect">
            <a:avLst/>
          </a:prstGeom>
        </p:spPr>
        <p:txBody>
          <a:bodyPr anchor="t" rtlCol="false" tIns="0" lIns="0" bIns="0" rIns="0">
            <a:spAutoFit/>
          </a:bodyPr>
          <a:lstStyle/>
          <a:p>
            <a:pPr algn="r">
              <a:lnSpc>
                <a:spcPts val="3359"/>
              </a:lnSpc>
            </a:pPr>
            <a:r>
              <a:rPr lang="en-US" sz="2799">
                <a:solidFill>
                  <a:srgbClr val="FFFFFF"/>
                </a:solidFill>
                <a:latin typeface="HK Grotesk Medium"/>
                <a:ea typeface="HK Grotesk Medium"/>
                <a:cs typeface="HK Grotesk Medium"/>
                <a:sym typeface="HK Grotesk Medium"/>
              </a:rPr>
              <a:t> PRESENTED BY: </a:t>
            </a:r>
          </a:p>
          <a:p>
            <a:pPr algn="r">
              <a:lnSpc>
                <a:spcPts val="3359"/>
              </a:lnSpc>
            </a:pPr>
            <a:r>
              <a:rPr lang="en-US" sz="2799">
                <a:solidFill>
                  <a:srgbClr val="FFFFFF"/>
                </a:solidFill>
                <a:latin typeface="HK Grotesk Medium"/>
                <a:ea typeface="HK Grotesk Medium"/>
                <a:cs typeface="HK Grotesk Medium"/>
                <a:sym typeface="HK Grotesk Medium"/>
              </a:rPr>
              <a:t>ABHISHEK VERMA 2100290120008</a:t>
            </a:r>
          </a:p>
          <a:p>
            <a:pPr algn="r">
              <a:lnSpc>
                <a:spcPts val="3359"/>
              </a:lnSpc>
            </a:pPr>
            <a:r>
              <a:rPr lang="en-US" sz="2799">
                <a:solidFill>
                  <a:srgbClr val="FFFFFF"/>
                </a:solidFill>
                <a:latin typeface="HK Grotesk Medium"/>
                <a:ea typeface="HK Grotesk Medium"/>
                <a:cs typeface="HK Grotesk Medium"/>
                <a:sym typeface="HK Grotesk Medium"/>
              </a:rPr>
              <a:t>ABHISHEK RAJPUT 2100290120007</a:t>
            </a:r>
          </a:p>
          <a:p>
            <a:pPr algn="r">
              <a:lnSpc>
                <a:spcPts val="3359"/>
              </a:lnSpc>
            </a:pPr>
            <a:r>
              <a:rPr lang="en-US" sz="2799">
                <a:solidFill>
                  <a:srgbClr val="FFFFFF"/>
                </a:solidFill>
                <a:latin typeface="HK Grotesk Medium"/>
                <a:ea typeface="HK Grotesk Medium"/>
                <a:cs typeface="HK Grotesk Medium"/>
                <a:sym typeface="HK Grotesk Medium"/>
              </a:rPr>
              <a:t>ANURAG KUMAR 2100290120039</a:t>
            </a:r>
          </a:p>
          <a:p>
            <a:pPr algn="r">
              <a:lnSpc>
                <a:spcPts val="3360"/>
              </a:lnSpc>
            </a:pPr>
            <a:r>
              <a:rPr lang="en-US" sz="2800">
                <a:solidFill>
                  <a:srgbClr val="FFFFFF"/>
                </a:solidFill>
                <a:latin typeface="HK Grotesk Medium"/>
                <a:ea typeface="HK Grotesk Medium"/>
                <a:cs typeface="HK Grotesk Medium"/>
                <a:sym typeface="HK Grotesk Medium"/>
              </a:rPr>
              <a:t>ARYAN TOMAR 2100290120052</a:t>
            </a:r>
          </a:p>
        </p:txBody>
      </p:sp>
      <p:sp>
        <p:nvSpPr>
          <p:cNvPr name="TextBox 7" id="7"/>
          <p:cNvSpPr txBox="true"/>
          <p:nvPr/>
        </p:nvSpPr>
        <p:spPr>
          <a:xfrm rot="0">
            <a:off x="7058787" y="3477622"/>
            <a:ext cx="10200513" cy="3331755"/>
          </a:xfrm>
          <a:prstGeom prst="rect">
            <a:avLst/>
          </a:prstGeom>
        </p:spPr>
        <p:txBody>
          <a:bodyPr anchor="t" rtlCol="false" tIns="0" lIns="0" bIns="0" rIns="0">
            <a:spAutoFit/>
          </a:bodyPr>
          <a:lstStyle/>
          <a:p>
            <a:pPr algn="l">
              <a:lnSpc>
                <a:spcPts val="13199"/>
              </a:lnSpc>
            </a:pPr>
            <a:r>
              <a:rPr lang="en-US" sz="10999">
                <a:solidFill>
                  <a:srgbClr val="FFFFFF"/>
                </a:solidFill>
                <a:latin typeface="HK Grotesk Bold"/>
                <a:ea typeface="HK Grotesk Bold"/>
                <a:cs typeface="HK Grotesk Bold"/>
                <a:sym typeface="HK Grotesk Bold"/>
              </a:rPr>
              <a:t>FINAL YEAR PROJECT</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4596355" y="567027"/>
            <a:ext cx="9095289" cy="990021"/>
          </a:xfrm>
          <a:prstGeom prst="rect">
            <a:avLst/>
          </a:prstGeom>
        </p:spPr>
        <p:txBody>
          <a:bodyPr anchor="t" rtlCol="false" tIns="0" lIns="0" bIns="0" rIns="0">
            <a:spAutoFit/>
          </a:bodyPr>
          <a:lstStyle/>
          <a:p>
            <a:pPr algn="l">
              <a:lnSpc>
                <a:spcPts val="7699"/>
              </a:lnSpc>
            </a:pPr>
            <a:r>
              <a:rPr lang="en-US" sz="6999">
                <a:solidFill>
                  <a:srgbClr val="FFFFFF"/>
                </a:solidFill>
                <a:latin typeface="HK Grotesk Bold"/>
                <a:ea typeface="HK Grotesk Bold"/>
                <a:cs typeface="HK Grotesk Bold"/>
                <a:sym typeface="HK Grotesk Bold"/>
              </a:rPr>
              <a:t>SDG MAPPING</a:t>
            </a:r>
          </a:p>
        </p:txBody>
      </p:sp>
      <p:sp>
        <p:nvSpPr>
          <p:cNvPr name="TextBox 3" id="3"/>
          <p:cNvSpPr txBox="true"/>
          <p:nvPr/>
        </p:nvSpPr>
        <p:spPr>
          <a:xfrm rot="0">
            <a:off x="1392058" y="2715260"/>
            <a:ext cx="14475438" cy="2428240"/>
          </a:xfrm>
          <a:prstGeom prst="rect">
            <a:avLst/>
          </a:prstGeom>
        </p:spPr>
        <p:txBody>
          <a:bodyPr anchor="t" rtlCol="false" tIns="0" lIns="0" bIns="0" rIns="0">
            <a:spAutoFit/>
          </a:bodyPr>
          <a:lstStyle/>
          <a:p>
            <a:pPr algn="l">
              <a:lnSpc>
                <a:spcPts val="4159"/>
              </a:lnSpc>
            </a:pPr>
            <a:r>
              <a:rPr lang="en-US" sz="3199" u="sng" b="true">
                <a:solidFill>
                  <a:srgbClr val="7684FF"/>
                </a:solidFill>
                <a:latin typeface="HK Grotesk Medium Bold"/>
                <a:ea typeface="HK Grotesk Medium Bold"/>
                <a:cs typeface="HK Grotesk Medium Bold"/>
                <a:sym typeface="HK Grotesk Medium Bold"/>
              </a:rPr>
              <a:t>1.SDG 4: Quality Education :</a:t>
            </a:r>
          </a:p>
          <a:p>
            <a:pPr algn="l" marL="626109" indent="-313054" lvl="1">
              <a:lnSpc>
                <a:spcPts val="3769"/>
              </a:lnSpc>
              <a:buFont typeface="Arial"/>
              <a:buChar char="•"/>
            </a:pPr>
            <a:r>
              <a:rPr lang="en-US" sz="2899">
                <a:solidFill>
                  <a:srgbClr val="FFFFFF"/>
                </a:solidFill>
                <a:latin typeface="HK Grotesk Medium"/>
                <a:ea typeface="HK Grotesk Medium"/>
                <a:cs typeface="HK Grotesk Medium"/>
                <a:sym typeface="HK Grotesk Medium"/>
              </a:rPr>
              <a:t> Ensures inclusive and equitable quality education for all.</a:t>
            </a:r>
          </a:p>
          <a:p>
            <a:pPr algn="l" marL="626109" indent="-313054" lvl="1">
              <a:lnSpc>
                <a:spcPts val="3769"/>
              </a:lnSpc>
              <a:buFont typeface="Arial"/>
              <a:buChar char="•"/>
            </a:pPr>
            <a:r>
              <a:rPr lang="en-US" sz="2899">
                <a:solidFill>
                  <a:srgbClr val="FFFFFF"/>
                </a:solidFill>
                <a:latin typeface="HK Grotesk Medium"/>
                <a:ea typeface="HK Grotesk Medium"/>
                <a:cs typeface="HK Grotesk Medium"/>
                <a:sym typeface="HK Grotesk Medium"/>
              </a:rPr>
              <a:t>Enables remote assessments, reducing geographical and economic barriers.</a:t>
            </a:r>
          </a:p>
          <a:p>
            <a:pPr algn="l" marL="626109" indent="-313054" lvl="1">
              <a:lnSpc>
                <a:spcPts val="3769"/>
              </a:lnSpc>
              <a:buFont typeface="Arial"/>
              <a:buChar char="•"/>
            </a:pPr>
            <a:r>
              <a:rPr lang="en-US" sz="2899">
                <a:solidFill>
                  <a:srgbClr val="FFFFFF"/>
                </a:solidFill>
                <a:latin typeface="HK Grotesk Medium"/>
                <a:ea typeface="HK Grotesk Medium"/>
                <a:cs typeface="HK Grotesk Medium"/>
                <a:sym typeface="HK Grotesk Medium"/>
              </a:rPr>
              <a:t>Provides personalized learning experiences with immediate feedback.</a:t>
            </a:r>
          </a:p>
          <a:p>
            <a:pPr algn="l">
              <a:lnSpc>
                <a:spcPts val="3769"/>
              </a:lnSpc>
            </a:pPr>
          </a:p>
        </p:txBody>
      </p:sp>
      <p:sp>
        <p:nvSpPr>
          <p:cNvPr name="TextBox 4" id="4"/>
          <p:cNvSpPr txBox="true"/>
          <p:nvPr/>
        </p:nvSpPr>
        <p:spPr>
          <a:xfrm rot="0">
            <a:off x="1392058" y="5001323"/>
            <a:ext cx="14475438" cy="2904490"/>
          </a:xfrm>
          <a:prstGeom prst="rect">
            <a:avLst/>
          </a:prstGeom>
        </p:spPr>
        <p:txBody>
          <a:bodyPr anchor="t" rtlCol="false" tIns="0" lIns="0" bIns="0" rIns="0">
            <a:spAutoFit/>
          </a:bodyPr>
          <a:lstStyle/>
          <a:p>
            <a:pPr algn="l">
              <a:lnSpc>
                <a:spcPts val="4159"/>
              </a:lnSpc>
            </a:pPr>
            <a:r>
              <a:rPr lang="en-US" sz="3199" u="sng" b="true">
                <a:solidFill>
                  <a:srgbClr val="7684FF"/>
                </a:solidFill>
                <a:latin typeface="HK Grotesk Medium Bold"/>
                <a:ea typeface="HK Grotesk Medium Bold"/>
                <a:cs typeface="HK Grotesk Medium Bold"/>
                <a:sym typeface="HK Grotesk Medium Bold"/>
              </a:rPr>
              <a:t>2. SDG 9: Industry, Innovation, and Infrastructure :</a:t>
            </a:r>
          </a:p>
          <a:p>
            <a:pPr algn="l" marL="626109" indent="-313054" lvl="1">
              <a:lnSpc>
                <a:spcPts val="3769"/>
              </a:lnSpc>
              <a:buFont typeface="Arial"/>
              <a:buChar char="•"/>
            </a:pPr>
            <a:r>
              <a:rPr lang="en-US" b="true" sz="2899" u="sng">
                <a:solidFill>
                  <a:srgbClr val="FFFFFF"/>
                </a:solidFill>
                <a:latin typeface="HK Grotesk Medium Bold"/>
                <a:ea typeface="HK Grotesk Medium Bold"/>
                <a:cs typeface="HK Grotesk Medium Bold"/>
                <a:sym typeface="HK Grotesk Medium Bold"/>
              </a:rPr>
              <a:t>Utilizes AI, machine learning, and big data for efficient evaluation.</a:t>
            </a:r>
          </a:p>
          <a:p>
            <a:pPr algn="l" marL="626109" indent="-313054" lvl="1">
              <a:lnSpc>
                <a:spcPts val="3769"/>
              </a:lnSpc>
              <a:buFont typeface="Arial"/>
              <a:buChar char="•"/>
            </a:pPr>
            <a:r>
              <a:rPr lang="en-US" b="true" sz="2899" u="sng">
                <a:solidFill>
                  <a:srgbClr val="FFFFFF"/>
                </a:solidFill>
                <a:latin typeface="HK Grotesk Medium Bold"/>
                <a:ea typeface="HK Grotesk Medium Bold"/>
                <a:cs typeface="HK Grotesk Medium Bold"/>
                <a:sym typeface="HK Grotesk Medium Bold"/>
              </a:rPr>
              <a:t>Supports automated grading, plagiarism detection, and real-time monitoring.</a:t>
            </a:r>
          </a:p>
          <a:p>
            <a:pPr algn="l" marL="626109" indent="-313054" lvl="1">
              <a:lnSpc>
                <a:spcPts val="3769"/>
              </a:lnSpc>
              <a:buFont typeface="Arial"/>
              <a:buChar char="•"/>
            </a:pPr>
            <a:r>
              <a:rPr lang="en-US" b="true" sz="2899" u="sng">
                <a:solidFill>
                  <a:srgbClr val="FFFFFF"/>
                </a:solidFill>
                <a:latin typeface="HK Grotesk Medium Bold"/>
                <a:ea typeface="HK Grotesk Medium Bold"/>
                <a:cs typeface="HK Grotesk Medium Bold"/>
                <a:sym typeface="HK Grotesk Medium Bold"/>
              </a:rPr>
              <a:t>Cloud-based systems ensure secure storage and easy retrieval of assessment records.</a:t>
            </a:r>
          </a:p>
          <a:p>
            <a:pPr algn="l">
              <a:lnSpc>
                <a:spcPts val="3769"/>
              </a:lnSpc>
            </a:pP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4596355" y="567027"/>
            <a:ext cx="9095289" cy="990021"/>
          </a:xfrm>
          <a:prstGeom prst="rect">
            <a:avLst/>
          </a:prstGeom>
        </p:spPr>
        <p:txBody>
          <a:bodyPr anchor="t" rtlCol="false" tIns="0" lIns="0" bIns="0" rIns="0">
            <a:spAutoFit/>
          </a:bodyPr>
          <a:lstStyle/>
          <a:p>
            <a:pPr algn="l">
              <a:lnSpc>
                <a:spcPts val="7699"/>
              </a:lnSpc>
            </a:pPr>
            <a:r>
              <a:rPr lang="en-US" sz="6999">
                <a:solidFill>
                  <a:srgbClr val="FFFFFF"/>
                </a:solidFill>
                <a:latin typeface="HK Grotesk Bold"/>
                <a:ea typeface="HK Grotesk Bold"/>
                <a:cs typeface="HK Grotesk Bold"/>
                <a:sym typeface="HK Grotesk Bold"/>
              </a:rPr>
              <a:t>SDG MAPPING</a:t>
            </a:r>
          </a:p>
        </p:txBody>
      </p:sp>
      <p:sp>
        <p:nvSpPr>
          <p:cNvPr name="TextBox 3" id="3"/>
          <p:cNvSpPr txBox="true"/>
          <p:nvPr/>
        </p:nvSpPr>
        <p:spPr>
          <a:xfrm rot="0">
            <a:off x="1392058" y="1588815"/>
            <a:ext cx="14475438" cy="2904490"/>
          </a:xfrm>
          <a:prstGeom prst="rect">
            <a:avLst/>
          </a:prstGeom>
        </p:spPr>
        <p:txBody>
          <a:bodyPr anchor="t" rtlCol="false" tIns="0" lIns="0" bIns="0" rIns="0">
            <a:spAutoFit/>
          </a:bodyPr>
          <a:lstStyle/>
          <a:p>
            <a:pPr algn="l">
              <a:lnSpc>
                <a:spcPts val="4159"/>
              </a:lnSpc>
            </a:pPr>
            <a:r>
              <a:rPr lang="en-US" sz="3199" u="sng" b="true">
                <a:solidFill>
                  <a:srgbClr val="7684FF"/>
                </a:solidFill>
                <a:latin typeface="HK Grotesk Medium Bold"/>
                <a:ea typeface="HK Grotesk Medium Bold"/>
                <a:cs typeface="HK Grotesk Medium Bold"/>
                <a:sym typeface="HK Grotesk Medium Bold"/>
              </a:rPr>
              <a:t>3.SDG 10: Reduced Inequalities :</a:t>
            </a:r>
          </a:p>
          <a:p>
            <a:pPr algn="l" marL="626109" indent="-313054" lvl="1">
              <a:lnSpc>
                <a:spcPts val="3769"/>
              </a:lnSpc>
              <a:buFont typeface="Arial"/>
              <a:buChar char="•"/>
            </a:pPr>
            <a:r>
              <a:rPr lang="en-US" sz="2899">
                <a:solidFill>
                  <a:srgbClr val="FFFFFF"/>
                </a:solidFill>
                <a:latin typeface="HK Grotesk Medium"/>
                <a:ea typeface="HK Grotesk Medium"/>
                <a:cs typeface="HK Grotesk Medium"/>
                <a:sym typeface="HK Grotesk Medium"/>
              </a:rPr>
              <a:t> Creates a fair and inclusive assessment process.</a:t>
            </a:r>
          </a:p>
          <a:p>
            <a:pPr algn="l" marL="626109" indent="-313054" lvl="1">
              <a:lnSpc>
                <a:spcPts val="3769"/>
              </a:lnSpc>
              <a:buFont typeface="Arial"/>
              <a:buChar char="•"/>
            </a:pPr>
            <a:r>
              <a:rPr lang="en-US" sz="2899">
                <a:solidFill>
                  <a:srgbClr val="FFFFFF"/>
                </a:solidFill>
                <a:latin typeface="HK Grotesk Medium"/>
                <a:ea typeface="HK Grotesk Medium"/>
                <a:cs typeface="HK Grotesk Medium"/>
                <a:sym typeface="HK Grotesk Medium"/>
              </a:rPr>
              <a:t>Allows students from remote and underprivileged areas to take exams online.</a:t>
            </a:r>
          </a:p>
          <a:p>
            <a:pPr algn="l" marL="626109" indent="-313054" lvl="1">
              <a:lnSpc>
                <a:spcPts val="3769"/>
              </a:lnSpc>
              <a:buFont typeface="Arial"/>
              <a:buChar char="•"/>
            </a:pPr>
            <a:r>
              <a:rPr lang="en-US" sz="2899">
                <a:solidFill>
                  <a:srgbClr val="FFFFFF"/>
                </a:solidFill>
                <a:latin typeface="HK Grotesk Medium"/>
                <a:ea typeface="HK Grotesk Medium"/>
                <a:cs typeface="HK Grotesk Medium"/>
                <a:sym typeface="HK Grotesk Medium"/>
              </a:rPr>
              <a:t>Incorporates accessibility features like screen readers and multilingual support.</a:t>
            </a:r>
          </a:p>
          <a:p>
            <a:pPr algn="l">
              <a:lnSpc>
                <a:spcPts val="3769"/>
              </a:lnSpc>
            </a:pPr>
          </a:p>
          <a:p>
            <a:pPr algn="l">
              <a:lnSpc>
                <a:spcPts val="3769"/>
              </a:lnSpc>
            </a:pPr>
          </a:p>
        </p:txBody>
      </p:sp>
      <p:sp>
        <p:nvSpPr>
          <p:cNvPr name="TextBox 4" id="4"/>
          <p:cNvSpPr txBox="true"/>
          <p:nvPr/>
        </p:nvSpPr>
        <p:spPr>
          <a:xfrm rot="0">
            <a:off x="1392058" y="3910330"/>
            <a:ext cx="14475438" cy="2428240"/>
          </a:xfrm>
          <a:prstGeom prst="rect">
            <a:avLst/>
          </a:prstGeom>
        </p:spPr>
        <p:txBody>
          <a:bodyPr anchor="t" rtlCol="false" tIns="0" lIns="0" bIns="0" rIns="0">
            <a:spAutoFit/>
          </a:bodyPr>
          <a:lstStyle/>
          <a:p>
            <a:pPr algn="l">
              <a:lnSpc>
                <a:spcPts val="4159"/>
              </a:lnSpc>
            </a:pPr>
            <a:r>
              <a:rPr lang="en-US" sz="3199" u="sng" b="true">
                <a:solidFill>
                  <a:srgbClr val="7684FF"/>
                </a:solidFill>
                <a:latin typeface="HK Grotesk Medium Bold"/>
                <a:ea typeface="HK Grotesk Medium Bold"/>
                <a:cs typeface="HK Grotesk Medium Bold"/>
                <a:sym typeface="HK Grotesk Medium Bold"/>
              </a:rPr>
              <a:t>4. SDG 13: Climate Action :</a:t>
            </a:r>
          </a:p>
          <a:p>
            <a:pPr algn="l" marL="626109" indent="-313054" lvl="1">
              <a:lnSpc>
                <a:spcPts val="3769"/>
              </a:lnSpc>
              <a:buFont typeface="Arial"/>
              <a:buChar char="•"/>
            </a:pPr>
            <a:r>
              <a:rPr lang="en-US" b="true" sz="2899">
                <a:solidFill>
                  <a:srgbClr val="FFFFFF"/>
                </a:solidFill>
                <a:latin typeface="HK Grotesk Medium Bold"/>
                <a:ea typeface="HK Grotesk Medium Bold"/>
                <a:cs typeface="HK Grotesk Medium Bold"/>
                <a:sym typeface="HK Grotesk Medium Bold"/>
              </a:rPr>
              <a:t>Reduces paper usage, printing, and transportation, lowering carbon emissions.</a:t>
            </a:r>
          </a:p>
          <a:p>
            <a:pPr algn="l" marL="626109" indent="-313054" lvl="1">
              <a:lnSpc>
                <a:spcPts val="3769"/>
              </a:lnSpc>
              <a:buFont typeface="Arial"/>
              <a:buChar char="•"/>
            </a:pPr>
            <a:r>
              <a:rPr lang="en-US" b="true" sz="2899">
                <a:solidFill>
                  <a:srgbClr val="FFFFFF"/>
                </a:solidFill>
                <a:latin typeface="HK Grotesk Medium Bold"/>
                <a:ea typeface="HK Grotesk Medium Bold"/>
                <a:cs typeface="HK Grotesk Medium Bold"/>
                <a:sym typeface="HK Grotesk Medium Bold"/>
              </a:rPr>
              <a:t>Promotes a more sustainable and eco-friendly examination process.</a:t>
            </a:r>
          </a:p>
          <a:p>
            <a:pPr algn="l">
              <a:lnSpc>
                <a:spcPts val="3769"/>
              </a:lnSpc>
            </a:pPr>
          </a:p>
          <a:p>
            <a:pPr algn="l">
              <a:lnSpc>
                <a:spcPts val="3769"/>
              </a:lnSpc>
            </a:pPr>
          </a:p>
        </p:txBody>
      </p:sp>
      <p:sp>
        <p:nvSpPr>
          <p:cNvPr name="TextBox 5" id="5"/>
          <p:cNvSpPr txBox="true"/>
          <p:nvPr/>
        </p:nvSpPr>
        <p:spPr>
          <a:xfrm rot="0">
            <a:off x="1392058" y="6165260"/>
            <a:ext cx="14475438" cy="2904490"/>
          </a:xfrm>
          <a:prstGeom prst="rect">
            <a:avLst/>
          </a:prstGeom>
        </p:spPr>
        <p:txBody>
          <a:bodyPr anchor="t" rtlCol="false" tIns="0" lIns="0" bIns="0" rIns="0">
            <a:spAutoFit/>
          </a:bodyPr>
          <a:lstStyle/>
          <a:p>
            <a:pPr algn="l">
              <a:lnSpc>
                <a:spcPts val="4159"/>
              </a:lnSpc>
            </a:pPr>
            <a:r>
              <a:rPr lang="en-US" sz="3199" u="sng" b="true">
                <a:solidFill>
                  <a:srgbClr val="7684FF"/>
                </a:solidFill>
                <a:latin typeface="HK Grotesk Medium Bold"/>
                <a:ea typeface="HK Grotesk Medium Bold"/>
                <a:cs typeface="HK Grotesk Medium Bold"/>
                <a:sym typeface="HK Grotesk Medium Bold"/>
              </a:rPr>
              <a:t>5. SDG 16: Peace, Justice, and Strong Institutions :</a:t>
            </a:r>
          </a:p>
          <a:p>
            <a:pPr algn="l" marL="626109" indent="-313054" lvl="1">
              <a:lnSpc>
                <a:spcPts val="3769"/>
              </a:lnSpc>
              <a:buFont typeface="Arial"/>
              <a:buChar char="•"/>
            </a:pPr>
            <a:r>
              <a:rPr lang="en-US" b="true" sz="2899">
                <a:solidFill>
                  <a:srgbClr val="FFFFFF"/>
                </a:solidFill>
                <a:latin typeface="HK Grotesk Medium Bold"/>
                <a:ea typeface="HK Grotesk Medium Bold"/>
                <a:cs typeface="HK Grotesk Medium Bold"/>
                <a:sym typeface="HK Grotesk Medium Bold"/>
              </a:rPr>
              <a:t>Ensures transparency, fairness, and accountability in assessments.</a:t>
            </a:r>
          </a:p>
          <a:p>
            <a:pPr algn="l" marL="626109" indent="-313054" lvl="1">
              <a:lnSpc>
                <a:spcPts val="3769"/>
              </a:lnSpc>
              <a:buFont typeface="Arial"/>
              <a:buChar char="•"/>
            </a:pPr>
            <a:r>
              <a:rPr lang="en-US" b="true" sz="2899">
                <a:solidFill>
                  <a:srgbClr val="FFFFFF"/>
                </a:solidFill>
                <a:latin typeface="HK Grotesk Medium Bold"/>
                <a:ea typeface="HK Grotesk Medium Bold"/>
                <a:cs typeface="HK Grotesk Medium Bold"/>
                <a:sym typeface="HK Grotesk Medium Bold"/>
              </a:rPr>
              <a:t>Uses biometric authentication, AI proctoring, and blockchain for security.</a:t>
            </a:r>
          </a:p>
          <a:p>
            <a:pPr algn="l" marL="626109" indent="-313054" lvl="1">
              <a:lnSpc>
                <a:spcPts val="3769"/>
              </a:lnSpc>
              <a:buFont typeface="Arial"/>
              <a:buChar char="•"/>
            </a:pPr>
            <a:r>
              <a:rPr lang="en-US" b="true" sz="2899">
                <a:solidFill>
                  <a:srgbClr val="FFFFFF"/>
                </a:solidFill>
                <a:latin typeface="HK Grotesk Medium Bold"/>
                <a:ea typeface="HK Grotesk Medium Bold"/>
                <a:cs typeface="HK Grotesk Medium Bold"/>
                <a:sym typeface="HK Grotesk Medium Bold"/>
              </a:rPr>
              <a:t>Builds trust in educational credentials and institutions.</a:t>
            </a:r>
          </a:p>
          <a:p>
            <a:pPr algn="l">
              <a:lnSpc>
                <a:spcPts val="3769"/>
              </a:lnSpc>
            </a:pPr>
          </a:p>
          <a:p>
            <a:pPr algn="l">
              <a:lnSpc>
                <a:spcPts val="376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2951650" y="1876371"/>
            <a:ext cx="11955813" cy="8189732"/>
          </a:xfrm>
          <a:custGeom>
            <a:avLst/>
            <a:gdLst/>
            <a:ahLst/>
            <a:cxnLst/>
            <a:rect r="r" b="b" t="t" l="l"/>
            <a:pathLst>
              <a:path h="8189732" w="11955813">
                <a:moveTo>
                  <a:pt x="0" y="0"/>
                </a:moveTo>
                <a:lnTo>
                  <a:pt x="11955813" y="0"/>
                </a:lnTo>
                <a:lnTo>
                  <a:pt x="11955813" y="8189732"/>
                </a:lnTo>
                <a:lnTo>
                  <a:pt x="0" y="8189732"/>
                </a:lnTo>
                <a:lnTo>
                  <a:pt x="0" y="0"/>
                </a:lnTo>
                <a:close/>
              </a:path>
            </a:pathLst>
          </a:custGeom>
          <a:blipFill>
            <a:blip r:embed="rId2"/>
            <a:stretch>
              <a:fillRect l="0" t="0" r="0" b="0"/>
            </a:stretch>
          </a:blipFill>
        </p:spPr>
      </p:sp>
      <p:sp>
        <p:nvSpPr>
          <p:cNvPr name="TextBox 3" id="3"/>
          <p:cNvSpPr txBox="true"/>
          <p:nvPr/>
        </p:nvSpPr>
        <p:spPr>
          <a:xfrm rot="0">
            <a:off x="5587939" y="567027"/>
            <a:ext cx="9095289" cy="990021"/>
          </a:xfrm>
          <a:prstGeom prst="rect">
            <a:avLst/>
          </a:prstGeom>
        </p:spPr>
        <p:txBody>
          <a:bodyPr anchor="t" rtlCol="false" tIns="0" lIns="0" bIns="0" rIns="0">
            <a:spAutoFit/>
          </a:bodyPr>
          <a:lstStyle/>
          <a:p>
            <a:pPr algn="l">
              <a:lnSpc>
                <a:spcPts val="7699"/>
              </a:lnSpc>
            </a:pPr>
            <a:r>
              <a:rPr lang="en-US" sz="6999">
                <a:solidFill>
                  <a:srgbClr val="FFFFFF"/>
                </a:solidFill>
                <a:latin typeface="HK Grotesk Bold"/>
                <a:ea typeface="HK Grotesk Bold"/>
                <a:cs typeface="HK Grotesk Bold"/>
                <a:sym typeface="HK Grotesk Bold"/>
              </a:rPr>
              <a:t>ER DIAGRAM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4256687" y="1489948"/>
            <a:ext cx="10097367" cy="8178868"/>
          </a:xfrm>
          <a:custGeom>
            <a:avLst/>
            <a:gdLst/>
            <a:ahLst/>
            <a:cxnLst/>
            <a:rect r="r" b="b" t="t" l="l"/>
            <a:pathLst>
              <a:path h="8178868" w="10097367">
                <a:moveTo>
                  <a:pt x="0" y="0"/>
                </a:moveTo>
                <a:lnTo>
                  <a:pt x="10097367" y="0"/>
                </a:lnTo>
                <a:lnTo>
                  <a:pt x="10097367" y="8178868"/>
                </a:lnTo>
                <a:lnTo>
                  <a:pt x="0" y="8178868"/>
                </a:lnTo>
                <a:lnTo>
                  <a:pt x="0" y="0"/>
                </a:lnTo>
                <a:close/>
              </a:path>
            </a:pathLst>
          </a:custGeom>
          <a:blipFill>
            <a:blip r:embed="rId2"/>
            <a:stretch>
              <a:fillRect l="0" t="0" r="0" b="0"/>
            </a:stretch>
          </a:blipFill>
        </p:spPr>
      </p:sp>
      <p:sp>
        <p:nvSpPr>
          <p:cNvPr name="TextBox 3" id="3"/>
          <p:cNvSpPr txBox="true"/>
          <p:nvPr/>
        </p:nvSpPr>
        <p:spPr>
          <a:xfrm rot="0">
            <a:off x="2565462" y="278770"/>
            <a:ext cx="13157076" cy="920102"/>
          </a:xfrm>
          <a:prstGeom prst="rect">
            <a:avLst/>
          </a:prstGeom>
        </p:spPr>
        <p:txBody>
          <a:bodyPr anchor="t" rtlCol="false" tIns="0" lIns="0" bIns="0" rIns="0">
            <a:spAutoFit/>
          </a:bodyPr>
          <a:lstStyle/>
          <a:p>
            <a:pPr algn="ctr">
              <a:lnSpc>
                <a:spcPts val="7560"/>
              </a:lnSpc>
            </a:pPr>
            <a:r>
              <a:rPr lang="en-US" sz="5400" b="true">
                <a:solidFill>
                  <a:srgbClr val="FFFFFF"/>
                </a:solidFill>
                <a:latin typeface="Canva Sans Bold"/>
                <a:ea typeface="Canva Sans Bold"/>
                <a:cs typeface="Canva Sans Bold"/>
                <a:sym typeface="Canva Sans Bold"/>
              </a:rPr>
              <a:t>RESEARCH PAPER SUBMISSION PROOF</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771525" y="2994659"/>
            <a:ext cx="16744950" cy="3724911"/>
          </a:xfrm>
          <a:prstGeom prst="rect">
            <a:avLst/>
          </a:prstGeom>
        </p:spPr>
        <p:txBody>
          <a:bodyPr anchor="t" rtlCol="false" tIns="0" lIns="0" bIns="0" rIns="0">
            <a:spAutoFit/>
          </a:bodyPr>
          <a:lstStyle/>
          <a:p>
            <a:pPr algn="ctr" marL="0" indent="0" lvl="0">
              <a:lnSpc>
                <a:spcPts val="30414"/>
              </a:lnSpc>
              <a:spcBef>
                <a:spcPct val="0"/>
              </a:spcBef>
            </a:pPr>
            <a:r>
              <a:rPr lang="en-US" b="true" sz="21724" u="none">
                <a:solidFill>
                  <a:srgbClr val="FFFFFF"/>
                </a:solidFill>
                <a:latin typeface="HK Grotesk Medium Bold"/>
                <a:ea typeface="HK Grotesk Medium Bold"/>
                <a:cs typeface="HK Grotesk Medium Bold"/>
                <a:sym typeface="HK Grotesk Medium Bold"/>
              </a:rPr>
              <a:t>Thank you!</a:t>
            </a:r>
          </a:p>
        </p:txBody>
      </p:sp>
      <p:sp>
        <p:nvSpPr>
          <p:cNvPr name="TextBox 3" id="3"/>
          <p:cNvSpPr txBox="true"/>
          <p:nvPr/>
        </p:nvSpPr>
        <p:spPr>
          <a:xfrm rot="0">
            <a:off x="3449806" y="2079667"/>
            <a:ext cx="11388388" cy="1117600"/>
          </a:xfrm>
          <a:prstGeom prst="rect">
            <a:avLst/>
          </a:prstGeom>
        </p:spPr>
        <p:txBody>
          <a:bodyPr anchor="t" rtlCol="false" tIns="0" lIns="0" bIns="0" rIns="0">
            <a:spAutoFit/>
          </a:bodyPr>
          <a:lstStyle/>
          <a:p>
            <a:pPr algn="ctr">
              <a:lnSpc>
                <a:spcPts val="4399"/>
              </a:lnSpc>
            </a:pPr>
            <a:r>
              <a:rPr lang="en-US" sz="3999">
                <a:solidFill>
                  <a:srgbClr val="FFFFFF"/>
                </a:solidFill>
                <a:latin typeface="HK Grotesk Medium"/>
                <a:ea typeface="HK Grotesk Medium"/>
                <a:cs typeface="HK Grotesk Medium"/>
                <a:sym typeface="HK Grotesk Medium"/>
              </a:rPr>
              <a:t>PRESENTED BY GROUP-PCS-25-42</a:t>
            </a:r>
          </a:p>
          <a:p>
            <a:pPr algn="ctr">
              <a:lnSpc>
                <a:spcPts val="439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7109293" y="2212975"/>
            <a:ext cx="8840238" cy="5937250"/>
          </a:xfrm>
          <a:prstGeom prst="rect">
            <a:avLst/>
          </a:prstGeom>
        </p:spPr>
        <p:txBody>
          <a:bodyPr anchor="t" rtlCol="false" tIns="0" lIns="0" bIns="0" rIns="0">
            <a:spAutoFit/>
          </a:bodyPr>
          <a:lstStyle/>
          <a:p>
            <a:pPr algn="just">
              <a:lnSpc>
                <a:spcPts val="9349"/>
              </a:lnSpc>
            </a:pPr>
            <a:r>
              <a:rPr lang="en-US" sz="8499">
                <a:solidFill>
                  <a:srgbClr val="FFFFFF"/>
                </a:solidFill>
                <a:latin typeface="League Spartan"/>
                <a:ea typeface="League Spartan"/>
                <a:cs typeface="League Spartan"/>
                <a:sym typeface="League Spartan"/>
              </a:rPr>
              <a:t>ONLINE EXAMINATION AND EVALUATION SYSTEM</a:t>
            </a:r>
          </a:p>
        </p:txBody>
      </p:sp>
      <p:sp>
        <p:nvSpPr>
          <p:cNvPr name="TextBox 3" id="3"/>
          <p:cNvSpPr txBox="true"/>
          <p:nvPr/>
        </p:nvSpPr>
        <p:spPr>
          <a:xfrm rot="0">
            <a:off x="1028700" y="1019175"/>
            <a:ext cx="5824421" cy="560286"/>
          </a:xfrm>
          <a:prstGeom prst="rect">
            <a:avLst/>
          </a:prstGeom>
        </p:spPr>
        <p:txBody>
          <a:bodyPr anchor="t" rtlCol="false" tIns="0" lIns="0" bIns="0" rIns="0">
            <a:spAutoFit/>
          </a:bodyPr>
          <a:lstStyle/>
          <a:p>
            <a:pPr algn="l">
              <a:lnSpc>
                <a:spcPts val="4339"/>
              </a:lnSpc>
            </a:pPr>
            <a:r>
              <a:rPr lang="en-US" sz="3616">
                <a:solidFill>
                  <a:srgbClr val="FFFFFF"/>
                </a:solidFill>
                <a:latin typeface="HK Grotesk Medium"/>
                <a:ea typeface="HK Grotesk Medium"/>
                <a:cs typeface="HK Grotesk Medium"/>
                <a:sym typeface="HK Grotesk Medium"/>
              </a:rPr>
              <a:t>PROBLEM STATEMENT:</a:t>
            </a:r>
          </a:p>
        </p:txBody>
      </p:sp>
      <p:grpSp>
        <p:nvGrpSpPr>
          <p:cNvPr name="Group 4" id="4"/>
          <p:cNvGrpSpPr/>
          <p:nvPr/>
        </p:nvGrpSpPr>
        <p:grpSpPr>
          <a:xfrm rot="0">
            <a:off x="1028700" y="3349205"/>
            <a:ext cx="5437040" cy="5909095"/>
            <a:chOff x="0" y="0"/>
            <a:chExt cx="7249387" cy="7878794"/>
          </a:xfrm>
        </p:grpSpPr>
        <p:sp>
          <p:nvSpPr>
            <p:cNvPr name="Freeform 5" id="5"/>
            <p:cNvSpPr/>
            <p:nvPr/>
          </p:nvSpPr>
          <p:spPr>
            <a:xfrm flipH="false" flipV="false" rot="0">
              <a:off x="1525626" y="0"/>
              <a:ext cx="3707761" cy="7397029"/>
            </a:xfrm>
            <a:custGeom>
              <a:avLst/>
              <a:gdLst/>
              <a:ahLst/>
              <a:cxnLst/>
              <a:rect r="r" b="b" t="t" l="l"/>
              <a:pathLst>
                <a:path h="7397029" w="3707761">
                  <a:moveTo>
                    <a:pt x="0" y="0"/>
                  </a:moveTo>
                  <a:lnTo>
                    <a:pt x="3707761" y="0"/>
                  </a:lnTo>
                  <a:lnTo>
                    <a:pt x="3707761" y="7397029"/>
                  </a:lnTo>
                  <a:lnTo>
                    <a:pt x="0" y="7397029"/>
                  </a:lnTo>
                  <a:lnTo>
                    <a:pt x="0" y="0"/>
                  </a:lnTo>
                  <a:close/>
                </a:path>
              </a:pathLst>
            </a:custGeom>
            <a:blipFill>
              <a:blip r:embed="rId2"/>
              <a:stretch>
                <a:fillRect l="0" t="0" r="0" b="0"/>
              </a:stretch>
            </a:blipFill>
          </p:spPr>
        </p:sp>
        <p:sp>
          <p:nvSpPr>
            <p:cNvPr name="Freeform 6" id="6"/>
            <p:cNvSpPr/>
            <p:nvPr/>
          </p:nvSpPr>
          <p:spPr>
            <a:xfrm flipH="false" flipV="false" rot="0">
              <a:off x="0" y="4137646"/>
              <a:ext cx="3217387" cy="3741148"/>
            </a:xfrm>
            <a:custGeom>
              <a:avLst/>
              <a:gdLst/>
              <a:ahLst/>
              <a:cxnLst/>
              <a:rect r="r" b="b" t="t" l="l"/>
              <a:pathLst>
                <a:path h="3741148" w="3217387">
                  <a:moveTo>
                    <a:pt x="0" y="0"/>
                  </a:moveTo>
                  <a:lnTo>
                    <a:pt x="3217387" y="0"/>
                  </a:lnTo>
                  <a:lnTo>
                    <a:pt x="3217387" y="3741148"/>
                  </a:lnTo>
                  <a:lnTo>
                    <a:pt x="0" y="37411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217387" y="1683353"/>
              <a:ext cx="4032000" cy="388538"/>
            </a:xfrm>
            <a:custGeom>
              <a:avLst/>
              <a:gdLst/>
              <a:ahLst/>
              <a:cxnLst/>
              <a:rect r="r" b="b" t="t" l="l"/>
              <a:pathLst>
                <a:path h="388538" w="4032000">
                  <a:moveTo>
                    <a:pt x="0" y="0"/>
                  </a:moveTo>
                  <a:lnTo>
                    <a:pt x="4032000" y="0"/>
                  </a:lnTo>
                  <a:lnTo>
                    <a:pt x="4032000" y="388539"/>
                  </a:lnTo>
                  <a:lnTo>
                    <a:pt x="0" y="3885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8" id="8"/>
          <p:cNvSpPr txBox="true"/>
          <p:nvPr/>
        </p:nvSpPr>
        <p:spPr>
          <a:xfrm rot="0">
            <a:off x="7109293" y="8429882"/>
            <a:ext cx="6835825" cy="560286"/>
          </a:xfrm>
          <a:prstGeom prst="rect">
            <a:avLst/>
          </a:prstGeom>
        </p:spPr>
        <p:txBody>
          <a:bodyPr anchor="t" rtlCol="false" tIns="0" lIns="0" bIns="0" rIns="0">
            <a:spAutoFit/>
          </a:bodyPr>
          <a:lstStyle/>
          <a:p>
            <a:pPr algn="l">
              <a:lnSpc>
                <a:spcPts val="4339"/>
              </a:lnSpc>
            </a:pPr>
            <a:r>
              <a:rPr lang="en-US" sz="3616">
                <a:solidFill>
                  <a:srgbClr val="FFFFFF"/>
                </a:solidFill>
                <a:latin typeface="HK Grotesk Medium"/>
                <a:ea typeface="HK Grotesk Medium"/>
                <a:cs typeface="HK Grotesk Medium"/>
                <a:sym typeface="HK Grotesk Medium"/>
              </a:rPr>
              <a:t>PROJECT ID - PCS25-42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1"/>
        </a:solidFill>
      </p:bgPr>
    </p:bg>
    <p:spTree>
      <p:nvGrpSpPr>
        <p:cNvPr id="1" name=""/>
        <p:cNvGrpSpPr/>
        <p:nvPr/>
      </p:nvGrpSpPr>
      <p:grpSpPr>
        <a:xfrm>
          <a:off x="0" y="0"/>
          <a:ext cx="0" cy="0"/>
          <a:chOff x="0" y="0"/>
          <a:chExt cx="0" cy="0"/>
        </a:xfrm>
      </p:grpSpPr>
      <p:sp>
        <p:nvSpPr>
          <p:cNvPr name="Freeform 2" id="2"/>
          <p:cNvSpPr/>
          <p:nvPr/>
        </p:nvSpPr>
        <p:spPr>
          <a:xfrm flipH="false" flipV="false" rot="0">
            <a:off x="445910" y="4632278"/>
            <a:ext cx="1570175" cy="1570175"/>
          </a:xfrm>
          <a:custGeom>
            <a:avLst/>
            <a:gdLst/>
            <a:ahLst/>
            <a:cxnLst/>
            <a:rect r="r" b="b" t="t" l="l"/>
            <a:pathLst>
              <a:path h="1570175" w="1570175">
                <a:moveTo>
                  <a:pt x="0" y="0"/>
                </a:moveTo>
                <a:lnTo>
                  <a:pt x="1570176" y="0"/>
                </a:lnTo>
                <a:lnTo>
                  <a:pt x="1570176" y="1570175"/>
                </a:lnTo>
                <a:lnTo>
                  <a:pt x="0" y="1570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5910" y="7429398"/>
            <a:ext cx="1570175" cy="1570175"/>
          </a:xfrm>
          <a:custGeom>
            <a:avLst/>
            <a:gdLst/>
            <a:ahLst/>
            <a:cxnLst/>
            <a:rect r="r" b="b" t="t" l="l"/>
            <a:pathLst>
              <a:path h="1570175" w="1570175">
                <a:moveTo>
                  <a:pt x="0" y="0"/>
                </a:moveTo>
                <a:lnTo>
                  <a:pt x="1570176" y="0"/>
                </a:lnTo>
                <a:lnTo>
                  <a:pt x="1570176" y="1570176"/>
                </a:lnTo>
                <a:lnTo>
                  <a:pt x="0" y="1570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385845"/>
            <a:ext cx="3606008" cy="3246433"/>
          </a:xfrm>
          <a:custGeom>
            <a:avLst/>
            <a:gdLst/>
            <a:ahLst/>
            <a:cxnLst/>
            <a:rect r="r" b="b" t="t" l="l"/>
            <a:pathLst>
              <a:path h="3246433" w="3606008">
                <a:moveTo>
                  <a:pt x="0" y="0"/>
                </a:moveTo>
                <a:lnTo>
                  <a:pt x="3606008" y="0"/>
                </a:lnTo>
                <a:lnTo>
                  <a:pt x="3606008" y="3246433"/>
                </a:lnTo>
                <a:lnTo>
                  <a:pt x="0" y="3246433"/>
                </a:lnTo>
                <a:lnTo>
                  <a:pt x="0" y="0"/>
                </a:lnTo>
                <a:close/>
              </a:path>
            </a:pathLst>
          </a:custGeom>
          <a:blipFill>
            <a:blip r:embed="rId4"/>
            <a:stretch>
              <a:fillRect l="-68247" t="0" r="0" b="-74968"/>
            </a:stretch>
          </a:blipFill>
        </p:spPr>
      </p:sp>
      <p:sp>
        <p:nvSpPr>
          <p:cNvPr name="Freeform 5" id="5"/>
          <p:cNvSpPr/>
          <p:nvPr/>
        </p:nvSpPr>
        <p:spPr>
          <a:xfrm flipH="false" flipV="false" rot="0">
            <a:off x="7573825" y="7429398"/>
            <a:ext cx="1570175" cy="1570175"/>
          </a:xfrm>
          <a:custGeom>
            <a:avLst/>
            <a:gdLst/>
            <a:ahLst/>
            <a:cxnLst/>
            <a:rect r="r" b="b" t="t" l="l"/>
            <a:pathLst>
              <a:path h="1570175" w="1570175">
                <a:moveTo>
                  <a:pt x="0" y="0"/>
                </a:moveTo>
                <a:lnTo>
                  <a:pt x="1570175" y="0"/>
                </a:lnTo>
                <a:lnTo>
                  <a:pt x="1570175" y="1570176"/>
                </a:lnTo>
                <a:lnTo>
                  <a:pt x="0" y="1570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423470" y="7429398"/>
            <a:ext cx="1570175" cy="1570175"/>
          </a:xfrm>
          <a:custGeom>
            <a:avLst/>
            <a:gdLst/>
            <a:ahLst/>
            <a:cxnLst/>
            <a:rect r="r" b="b" t="t" l="l"/>
            <a:pathLst>
              <a:path h="1570175" w="1570175">
                <a:moveTo>
                  <a:pt x="0" y="0"/>
                </a:moveTo>
                <a:lnTo>
                  <a:pt x="1570175" y="0"/>
                </a:lnTo>
                <a:lnTo>
                  <a:pt x="1570175" y="1570176"/>
                </a:lnTo>
                <a:lnTo>
                  <a:pt x="0" y="1570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718502" y="0"/>
            <a:ext cx="4569498" cy="3956741"/>
          </a:xfrm>
          <a:custGeom>
            <a:avLst/>
            <a:gdLst/>
            <a:ahLst/>
            <a:cxnLst/>
            <a:rect r="r" b="b" t="t" l="l"/>
            <a:pathLst>
              <a:path h="3956741" w="4569498">
                <a:moveTo>
                  <a:pt x="0" y="0"/>
                </a:moveTo>
                <a:lnTo>
                  <a:pt x="4569498" y="0"/>
                </a:lnTo>
                <a:lnTo>
                  <a:pt x="4569498" y="3956741"/>
                </a:lnTo>
                <a:lnTo>
                  <a:pt x="0" y="3956741"/>
                </a:lnTo>
                <a:lnTo>
                  <a:pt x="0" y="0"/>
                </a:lnTo>
                <a:close/>
              </a:path>
            </a:pathLst>
          </a:custGeom>
          <a:blipFill>
            <a:blip r:embed="rId5"/>
            <a:stretch>
              <a:fillRect l="0" t="-36588" r="-19166" b="0"/>
            </a:stretch>
          </a:blipFill>
        </p:spPr>
      </p:sp>
      <p:sp>
        <p:nvSpPr>
          <p:cNvPr name="TextBox 8" id="8"/>
          <p:cNvSpPr txBox="true"/>
          <p:nvPr/>
        </p:nvSpPr>
        <p:spPr>
          <a:xfrm rot="0">
            <a:off x="1878007" y="2231187"/>
            <a:ext cx="14531987" cy="1384300"/>
          </a:xfrm>
          <a:prstGeom prst="rect">
            <a:avLst/>
          </a:prstGeom>
        </p:spPr>
        <p:txBody>
          <a:bodyPr anchor="t" rtlCol="false" tIns="0" lIns="0" bIns="0" rIns="0">
            <a:spAutoFit/>
          </a:bodyPr>
          <a:lstStyle/>
          <a:p>
            <a:pPr algn="ctr">
              <a:lnSpc>
                <a:spcPts val="10400"/>
              </a:lnSpc>
            </a:pPr>
            <a:r>
              <a:rPr lang="en-US" b="true" sz="8000" spc="256">
                <a:solidFill>
                  <a:srgbClr val="FFFFFF"/>
                </a:solidFill>
                <a:latin typeface="Telegraf Bold"/>
                <a:ea typeface="Telegraf Bold"/>
                <a:cs typeface="Telegraf Bold"/>
                <a:sym typeface="Telegraf Bold"/>
              </a:rPr>
              <a:t>OUR TEAM MEMBERS</a:t>
            </a:r>
          </a:p>
        </p:txBody>
      </p:sp>
      <p:sp>
        <p:nvSpPr>
          <p:cNvPr name="TextBox 9" id="9"/>
          <p:cNvSpPr txBox="true"/>
          <p:nvPr/>
        </p:nvSpPr>
        <p:spPr>
          <a:xfrm rot="0">
            <a:off x="2527576" y="5547541"/>
            <a:ext cx="3535843" cy="317500"/>
          </a:xfrm>
          <a:prstGeom prst="rect">
            <a:avLst/>
          </a:prstGeom>
        </p:spPr>
        <p:txBody>
          <a:bodyPr anchor="t" rtlCol="false" tIns="0" lIns="0" bIns="0" rIns="0">
            <a:spAutoFit/>
          </a:bodyPr>
          <a:lstStyle/>
          <a:p>
            <a:pPr algn="l">
              <a:lnSpc>
                <a:spcPts val="2600"/>
              </a:lnSpc>
            </a:pPr>
            <a:r>
              <a:rPr lang="en-US" sz="2000">
                <a:solidFill>
                  <a:srgbClr val="FFFFFF"/>
                </a:solidFill>
                <a:latin typeface="Garet"/>
                <a:ea typeface="Garet"/>
                <a:cs typeface="Garet"/>
                <a:sym typeface="Garet"/>
              </a:rPr>
              <a:t>PROJECT GUIDE</a:t>
            </a:r>
          </a:p>
        </p:txBody>
      </p:sp>
      <p:sp>
        <p:nvSpPr>
          <p:cNvPr name="TextBox 10" id="10"/>
          <p:cNvSpPr txBox="true"/>
          <p:nvPr/>
        </p:nvSpPr>
        <p:spPr>
          <a:xfrm rot="0">
            <a:off x="2527576" y="4833755"/>
            <a:ext cx="3877202" cy="549910"/>
          </a:xfrm>
          <a:prstGeom prst="rect">
            <a:avLst/>
          </a:prstGeom>
        </p:spPr>
        <p:txBody>
          <a:bodyPr anchor="t" rtlCol="false" tIns="0" lIns="0" bIns="0" rIns="0">
            <a:spAutoFit/>
          </a:bodyPr>
          <a:lstStyle/>
          <a:p>
            <a:pPr algn="l">
              <a:lnSpc>
                <a:spcPts val="4159"/>
              </a:lnSpc>
            </a:pPr>
            <a:r>
              <a:rPr lang="en-US" b="true" sz="3199" spc="102">
                <a:solidFill>
                  <a:srgbClr val="FFFFFF"/>
                </a:solidFill>
                <a:latin typeface="Telegraf Bold"/>
                <a:ea typeface="Telegraf Bold"/>
                <a:cs typeface="Telegraf Bold"/>
                <a:sym typeface="Telegraf Bold"/>
              </a:rPr>
              <a:t>PROF. SHIVANI</a:t>
            </a:r>
          </a:p>
        </p:txBody>
      </p:sp>
      <p:sp>
        <p:nvSpPr>
          <p:cNvPr name="TextBox 11" id="11"/>
          <p:cNvSpPr txBox="true"/>
          <p:nvPr/>
        </p:nvSpPr>
        <p:spPr>
          <a:xfrm rot="0">
            <a:off x="2527576" y="8195436"/>
            <a:ext cx="3087394" cy="641350"/>
          </a:xfrm>
          <a:prstGeom prst="rect">
            <a:avLst/>
          </a:prstGeom>
        </p:spPr>
        <p:txBody>
          <a:bodyPr anchor="t" rtlCol="false" tIns="0" lIns="0" bIns="0" rIns="0">
            <a:spAutoFit/>
          </a:bodyPr>
          <a:lstStyle/>
          <a:p>
            <a:pPr algn="l">
              <a:lnSpc>
                <a:spcPts val="2600"/>
              </a:lnSpc>
            </a:pPr>
            <a:r>
              <a:rPr lang="en-US" sz="2000">
                <a:solidFill>
                  <a:srgbClr val="FFFFFF"/>
                </a:solidFill>
                <a:latin typeface="Garet"/>
                <a:ea typeface="Garet"/>
                <a:cs typeface="Garet"/>
                <a:sym typeface="Garet"/>
              </a:rPr>
              <a:t>TEAM MEMBER</a:t>
            </a:r>
          </a:p>
          <a:p>
            <a:pPr algn="l">
              <a:lnSpc>
                <a:spcPts val="2600"/>
              </a:lnSpc>
            </a:pPr>
          </a:p>
        </p:txBody>
      </p:sp>
      <p:sp>
        <p:nvSpPr>
          <p:cNvPr name="TextBox 12" id="12"/>
          <p:cNvSpPr txBox="true"/>
          <p:nvPr/>
        </p:nvSpPr>
        <p:spPr>
          <a:xfrm rot="0">
            <a:off x="2527576" y="7644891"/>
            <a:ext cx="3641176" cy="417195"/>
          </a:xfrm>
          <a:prstGeom prst="rect">
            <a:avLst/>
          </a:prstGeom>
        </p:spPr>
        <p:txBody>
          <a:bodyPr anchor="t" rtlCol="false" tIns="0" lIns="0" bIns="0" rIns="0">
            <a:spAutoFit/>
          </a:bodyPr>
          <a:lstStyle/>
          <a:p>
            <a:pPr algn="l">
              <a:lnSpc>
                <a:spcPts val="3120"/>
              </a:lnSpc>
            </a:pPr>
            <a:r>
              <a:rPr lang="en-US" b="true" sz="2400" spc="76">
                <a:solidFill>
                  <a:srgbClr val="FFFFFF"/>
                </a:solidFill>
                <a:latin typeface="Telegraf Bold"/>
                <a:ea typeface="Telegraf Bold"/>
                <a:cs typeface="Telegraf Bold"/>
                <a:sym typeface="Telegraf Bold"/>
              </a:rPr>
              <a:t>ARYAN TOMAR</a:t>
            </a:r>
          </a:p>
        </p:txBody>
      </p:sp>
      <p:sp>
        <p:nvSpPr>
          <p:cNvPr name="TextBox 13" id="13"/>
          <p:cNvSpPr txBox="true"/>
          <p:nvPr/>
        </p:nvSpPr>
        <p:spPr>
          <a:xfrm rot="0">
            <a:off x="9322949" y="8195436"/>
            <a:ext cx="3535843" cy="641350"/>
          </a:xfrm>
          <a:prstGeom prst="rect">
            <a:avLst/>
          </a:prstGeom>
        </p:spPr>
        <p:txBody>
          <a:bodyPr anchor="t" rtlCol="false" tIns="0" lIns="0" bIns="0" rIns="0">
            <a:spAutoFit/>
          </a:bodyPr>
          <a:lstStyle/>
          <a:p>
            <a:pPr algn="l">
              <a:lnSpc>
                <a:spcPts val="2600"/>
              </a:lnSpc>
            </a:pPr>
            <a:r>
              <a:rPr lang="en-US" sz="2000">
                <a:solidFill>
                  <a:srgbClr val="FFFFFF"/>
                </a:solidFill>
                <a:latin typeface="Garet"/>
                <a:ea typeface="Garet"/>
                <a:cs typeface="Garet"/>
                <a:sym typeface="Garet"/>
              </a:rPr>
              <a:t>TEAM MEMBER</a:t>
            </a:r>
          </a:p>
          <a:p>
            <a:pPr algn="l">
              <a:lnSpc>
                <a:spcPts val="2600"/>
              </a:lnSpc>
            </a:pPr>
          </a:p>
        </p:txBody>
      </p:sp>
      <p:sp>
        <p:nvSpPr>
          <p:cNvPr name="TextBox 14" id="14"/>
          <p:cNvSpPr txBox="true"/>
          <p:nvPr/>
        </p:nvSpPr>
        <p:spPr>
          <a:xfrm rot="0">
            <a:off x="9322949" y="7644891"/>
            <a:ext cx="6107644" cy="417195"/>
          </a:xfrm>
          <a:prstGeom prst="rect">
            <a:avLst/>
          </a:prstGeom>
        </p:spPr>
        <p:txBody>
          <a:bodyPr anchor="t" rtlCol="false" tIns="0" lIns="0" bIns="0" rIns="0">
            <a:spAutoFit/>
          </a:bodyPr>
          <a:lstStyle/>
          <a:p>
            <a:pPr algn="l">
              <a:lnSpc>
                <a:spcPts val="3120"/>
              </a:lnSpc>
            </a:pPr>
            <a:r>
              <a:rPr lang="en-US" b="true" sz="2400" spc="76">
                <a:solidFill>
                  <a:srgbClr val="FFFFFF"/>
                </a:solidFill>
                <a:latin typeface="Telegraf Bold"/>
                <a:ea typeface="Telegraf Bold"/>
                <a:cs typeface="Telegraf Bold"/>
                <a:sym typeface="Telegraf Bold"/>
              </a:rPr>
              <a:t>ABHISHEK RAJPUT</a:t>
            </a:r>
          </a:p>
        </p:txBody>
      </p:sp>
      <p:sp>
        <p:nvSpPr>
          <p:cNvPr name="TextBox 15" id="15"/>
          <p:cNvSpPr txBox="true"/>
          <p:nvPr/>
        </p:nvSpPr>
        <p:spPr>
          <a:xfrm rot="0">
            <a:off x="15143680" y="8195436"/>
            <a:ext cx="4420939" cy="641350"/>
          </a:xfrm>
          <a:prstGeom prst="rect">
            <a:avLst/>
          </a:prstGeom>
        </p:spPr>
        <p:txBody>
          <a:bodyPr anchor="t" rtlCol="false" tIns="0" lIns="0" bIns="0" rIns="0">
            <a:spAutoFit/>
          </a:bodyPr>
          <a:lstStyle/>
          <a:p>
            <a:pPr algn="l">
              <a:lnSpc>
                <a:spcPts val="2600"/>
              </a:lnSpc>
            </a:pPr>
            <a:r>
              <a:rPr lang="en-US" sz="2000">
                <a:solidFill>
                  <a:srgbClr val="FFFFFF"/>
                </a:solidFill>
                <a:latin typeface="Garet"/>
                <a:ea typeface="Garet"/>
                <a:cs typeface="Garet"/>
                <a:sym typeface="Garet"/>
              </a:rPr>
              <a:t>TEAM MEMBER</a:t>
            </a:r>
          </a:p>
          <a:p>
            <a:pPr algn="l">
              <a:lnSpc>
                <a:spcPts val="2600"/>
              </a:lnSpc>
            </a:pPr>
          </a:p>
        </p:txBody>
      </p:sp>
      <p:sp>
        <p:nvSpPr>
          <p:cNvPr name="TextBox 16" id="16"/>
          <p:cNvSpPr txBox="true"/>
          <p:nvPr/>
        </p:nvSpPr>
        <p:spPr>
          <a:xfrm rot="0">
            <a:off x="15143680" y="7644891"/>
            <a:ext cx="4231240" cy="417195"/>
          </a:xfrm>
          <a:prstGeom prst="rect">
            <a:avLst/>
          </a:prstGeom>
        </p:spPr>
        <p:txBody>
          <a:bodyPr anchor="t" rtlCol="false" tIns="0" lIns="0" bIns="0" rIns="0">
            <a:spAutoFit/>
          </a:bodyPr>
          <a:lstStyle/>
          <a:p>
            <a:pPr algn="l">
              <a:lnSpc>
                <a:spcPts val="3120"/>
              </a:lnSpc>
            </a:pPr>
            <a:r>
              <a:rPr lang="en-US" b="true" sz="2400" spc="76">
                <a:solidFill>
                  <a:srgbClr val="FFFFFF"/>
                </a:solidFill>
                <a:latin typeface="Telegraf Bold"/>
                <a:ea typeface="Telegraf Bold"/>
                <a:cs typeface="Telegraf Bold"/>
                <a:sym typeface="Telegraf Bold"/>
              </a:rPr>
              <a:t>ANURAG KUMAR</a:t>
            </a:r>
          </a:p>
        </p:txBody>
      </p:sp>
      <p:sp>
        <p:nvSpPr>
          <p:cNvPr name="Freeform 17" id="17"/>
          <p:cNvSpPr/>
          <p:nvPr/>
        </p:nvSpPr>
        <p:spPr>
          <a:xfrm flipH="false" flipV="false" rot="0">
            <a:off x="11288616" y="4781503"/>
            <a:ext cx="1570175" cy="1570175"/>
          </a:xfrm>
          <a:custGeom>
            <a:avLst/>
            <a:gdLst/>
            <a:ahLst/>
            <a:cxnLst/>
            <a:rect r="r" b="b" t="t" l="l"/>
            <a:pathLst>
              <a:path h="1570175" w="1570175">
                <a:moveTo>
                  <a:pt x="0" y="0"/>
                </a:moveTo>
                <a:lnTo>
                  <a:pt x="1570176" y="0"/>
                </a:lnTo>
                <a:lnTo>
                  <a:pt x="1570176" y="1570175"/>
                </a:lnTo>
                <a:lnTo>
                  <a:pt x="0" y="1570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3423470" y="5547541"/>
            <a:ext cx="3535843" cy="317500"/>
          </a:xfrm>
          <a:prstGeom prst="rect">
            <a:avLst/>
          </a:prstGeom>
        </p:spPr>
        <p:txBody>
          <a:bodyPr anchor="t" rtlCol="false" tIns="0" lIns="0" bIns="0" rIns="0">
            <a:spAutoFit/>
          </a:bodyPr>
          <a:lstStyle/>
          <a:p>
            <a:pPr algn="l">
              <a:lnSpc>
                <a:spcPts val="2600"/>
              </a:lnSpc>
            </a:pPr>
            <a:r>
              <a:rPr lang="en-US" sz="2000">
                <a:solidFill>
                  <a:srgbClr val="FFFFFF"/>
                </a:solidFill>
                <a:latin typeface="Garet"/>
                <a:ea typeface="Garet"/>
                <a:cs typeface="Garet"/>
                <a:sym typeface="Garet"/>
              </a:rPr>
              <a:t>TEAM LEADER</a:t>
            </a:r>
          </a:p>
        </p:txBody>
      </p:sp>
      <p:sp>
        <p:nvSpPr>
          <p:cNvPr name="TextBox 19" id="19"/>
          <p:cNvSpPr txBox="true"/>
          <p:nvPr/>
        </p:nvSpPr>
        <p:spPr>
          <a:xfrm rot="0">
            <a:off x="13423470" y="4835207"/>
            <a:ext cx="4172234" cy="549910"/>
          </a:xfrm>
          <a:prstGeom prst="rect">
            <a:avLst/>
          </a:prstGeom>
        </p:spPr>
        <p:txBody>
          <a:bodyPr anchor="t" rtlCol="false" tIns="0" lIns="0" bIns="0" rIns="0">
            <a:spAutoFit/>
          </a:bodyPr>
          <a:lstStyle/>
          <a:p>
            <a:pPr algn="l">
              <a:lnSpc>
                <a:spcPts val="4159"/>
              </a:lnSpc>
            </a:pPr>
            <a:r>
              <a:rPr lang="en-US" b="true" sz="3199" spc="102">
                <a:solidFill>
                  <a:srgbClr val="FFFFFF"/>
                </a:solidFill>
                <a:latin typeface="Telegraf Bold"/>
                <a:ea typeface="Telegraf Bold"/>
                <a:cs typeface="Telegraf Bold"/>
                <a:sym typeface="Telegraf Bold"/>
              </a:rPr>
              <a:t>ABHISHEK VERMA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51620" y="2824067"/>
            <a:ext cx="7207680" cy="6434233"/>
            <a:chOff x="0" y="0"/>
            <a:chExt cx="9610240" cy="8578977"/>
          </a:xfrm>
        </p:grpSpPr>
        <p:sp>
          <p:nvSpPr>
            <p:cNvPr name="Freeform 3" id="3"/>
            <p:cNvSpPr/>
            <p:nvPr/>
          </p:nvSpPr>
          <p:spPr>
            <a:xfrm flipH="false" flipV="false" rot="0">
              <a:off x="4632024" y="0"/>
              <a:ext cx="4978216" cy="5225227"/>
            </a:xfrm>
            <a:custGeom>
              <a:avLst/>
              <a:gdLst/>
              <a:ahLst/>
              <a:cxnLst/>
              <a:rect r="r" b="b" t="t" l="l"/>
              <a:pathLst>
                <a:path h="5225227" w="4978216">
                  <a:moveTo>
                    <a:pt x="0" y="0"/>
                  </a:moveTo>
                  <a:lnTo>
                    <a:pt x="4978216" y="0"/>
                  </a:lnTo>
                  <a:lnTo>
                    <a:pt x="4978216" y="5225227"/>
                  </a:lnTo>
                  <a:lnTo>
                    <a:pt x="0" y="5225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2306285"/>
              <a:ext cx="6521702" cy="6272692"/>
            </a:xfrm>
            <a:custGeom>
              <a:avLst/>
              <a:gdLst/>
              <a:ahLst/>
              <a:cxnLst/>
              <a:rect r="r" b="b" t="t" l="l"/>
              <a:pathLst>
                <a:path h="6272692" w="6521702">
                  <a:moveTo>
                    <a:pt x="0" y="0"/>
                  </a:moveTo>
                  <a:lnTo>
                    <a:pt x="6521702" y="0"/>
                  </a:lnTo>
                  <a:lnTo>
                    <a:pt x="6521702" y="6272692"/>
                  </a:lnTo>
                  <a:lnTo>
                    <a:pt x="0" y="62726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AutoShape 5" id="5"/>
          <p:cNvSpPr/>
          <p:nvPr/>
        </p:nvSpPr>
        <p:spPr>
          <a:xfrm rot="0">
            <a:off x="0" y="0"/>
            <a:ext cx="8882573" cy="10287000"/>
          </a:xfrm>
          <a:prstGeom prst="rect">
            <a:avLst/>
          </a:prstGeom>
          <a:solidFill>
            <a:srgbClr val="191824"/>
          </a:solidFill>
        </p:spPr>
      </p:sp>
      <p:sp>
        <p:nvSpPr>
          <p:cNvPr name="Freeform 6" id="6"/>
          <p:cNvSpPr/>
          <p:nvPr/>
        </p:nvSpPr>
        <p:spPr>
          <a:xfrm flipH="false" flipV="false" rot="0">
            <a:off x="916384" y="3673175"/>
            <a:ext cx="393390" cy="669599"/>
          </a:xfrm>
          <a:custGeom>
            <a:avLst/>
            <a:gdLst/>
            <a:ahLst/>
            <a:cxnLst/>
            <a:rect r="r" b="b" t="t" l="l"/>
            <a:pathLst>
              <a:path h="669599" w="393390">
                <a:moveTo>
                  <a:pt x="0" y="0"/>
                </a:moveTo>
                <a:lnTo>
                  <a:pt x="393389" y="0"/>
                </a:lnTo>
                <a:lnTo>
                  <a:pt x="393389" y="669599"/>
                </a:lnTo>
                <a:lnTo>
                  <a:pt x="0" y="6695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38304" y="2489267"/>
            <a:ext cx="393390" cy="669599"/>
          </a:xfrm>
          <a:custGeom>
            <a:avLst/>
            <a:gdLst/>
            <a:ahLst/>
            <a:cxnLst/>
            <a:rect r="r" b="b" t="t" l="l"/>
            <a:pathLst>
              <a:path h="669599" w="393390">
                <a:moveTo>
                  <a:pt x="0" y="0"/>
                </a:moveTo>
                <a:lnTo>
                  <a:pt x="393389" y="0"/>
                </a:lnTo>
                <a:lnTo>
                  <a:pt x="393389" y="669600"/>
                </a:lnTo>
                <a:lnTo>
                  <a:pt x="0" y="66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38304" y="7572257"/>
            <a:ext cx="393390" cy="669599"/>
          </a:xfrm>
          <a:custGeom>
            <a:avLst/>
            <a:gdLst/>
            <a:ahLst/>
            <a:cxnLst/>
            <a:rect r="r" b="b" t="t" l="l"/>
            <a:pathLst>
              <a:path h="669599" w="393390">
                <a:moveTo>
                  <a:pt x="0" y="0"/>
                </a:moveTo>
                <a:lnTo>
                  <a:pt x="393389" y="0"/>
                </a:lnTo>
                <a:lnTo>
                  <a:pt x="393389" y="669600"/>
                </a:lnTo>
                <a:lnTo>
                  <a:pt x="0" y="669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889232" y="4522171"/>
            <a:ext cx="393390" cy="669599"/>
          </a:xfrm>
          <a:custGeom>
            <a:avLst/>
            <a:gdLst/>
            <a:ahLst/>
            <a:cxnLst/>
            <a:rect r="r" b="b" t="t" l="l"/>
            <a:pathLst>
              <a:path h="669599" w="393390">
                <a:moveTo>
                  <a:pt x="0" y="0"/>
                </a:moveTo>
                <a:lnTo>
                  <a:pt x="393389" y="0"/>
                </a:lnTo>
                <a:lnTo>
                  <a:pt x="393389" y="669599"/>
                </a:lnTo>
                <a:lnTo>
                  <a:pt x="0" y="6695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889232" y="5782701"/>
            <a:ext cx="393390" cy="669599"/>
          </a:xfrm>
          <a:custGeom>
            <a:avLst/>
            <a:gdLst/>
            <a:ahLst/>
            <a:cxnLst/>
            <a:rect r="r" b="b" t="t" l="l"/>
            <a:pathLst>
              <a:path h="669599" w="393390">
                <a:moveTo>
                  <a:pt x="0" y="0"/>
                </a:moveTo>
                <a:lnTo>
                  <a:pt x="393389" y="0"/>
                </a:lnTo>
                <a:lnTo>
                  <a:pt x="393389" y="669599"/>
                </a:lnTo>
                <a:lnTo>
                  <a:pt x="0" y="6695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490611" y="266700"/>
            <a:ext cx="797243" cy="1028700"/>
          </a:xfrm>
          <a:custGeom>
            <a:avLst/>
            <a:gdLst/>
            <a:ahLst/>
            <a:cxnLst/>
            <a:rect r="r" b="b" t="t" l="l"/>
            <a:pathLst>
              <a:path h="1028700" w="797243">
                <a:moveTo>
                  <a:pt x="0" y="0"/>
                </a:moveTo>
                <a:lnTo>
                  <a:pt x="797242" y="0"/>
                </a:lnTo>
                <a:lnTo>
                  <a:pt x="797242" y="1028700"/>
                </a:lnTo>
                <a:lnTo>
                  <a:pt x="0" y="10287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440253" y="516648"/>
            <a:ext cx="6799824" cy="2533651"/>
          </a:xfrm>
          <a:prstGeom prst="rect">
            <a:avLst/>
          </a:prstGeom>
        </p:spPr>
        <p:txBody>
          <a:bodyPr anchor="t" rtlCol="false" tIns="0" lIns="0" bIns="0" rIns="0">
            <a:spAutoFit/>
          </a:bodyPr>
          <a:lstStyle/>
          <a:p>
            <a:pPr algn="l">
              <a:lnSpc>
                <a:spcPts val="4950"/>
              </a:lnSpc>
            </a:pPr>
            <a:r>
              <a:rPr lang="en-US" sz="4500">
                <a:solidFill>
                  <a:srgbClr val="FFFFFF"/>
                </a:solidFill>
                <a:latin typeface="HK Grotesk Bold"/>
                <a:ea typeface="HK Grotesk Bold"/>
                <a:cs typeface="HK Grotesk Bold"/>
                <a:sym typeface="HK Grotesk Bold"/>
              </a:rPr>
              <a:t>OBJECTIVES :</a:t>
            </a:r>
          </a:p>
          <a:p>
            <a:pPr algn="l">
              <a:lnSpc>
                <a:spcPts val="4950"/>
              </a:lnSpc>
            </a:pPr>
          </a:p>
          <a:p>
            <a:pPr algn="l">
              <a:lnSpc>
                <a:spcPts val="4950"/>
              </a:lnSpc>
            </a:pPr>
          </a:p>
          <a:p>
            <a:pPr algn="l">
              <a:lnSpc>
                <a:spcPts val="4950"/>
              </a:lnSpc>
            </a:pPr>
          </a:p>
        </p:txBody>
      </p:sp>
      <p:sp>
        <p:nvSpPr>
          <p:cNvPr name="TextBox 13" id="13"/>
          <p:cNvSpPr txBox="true"/>
          <p:nvPr/>
        </p:nvSpPr>
        <p:spPr>
          <a:xfrm rot="0">
            <a:off x="15985595" y="1028700"/>
            <a:ext cx="1273705" cy="266700"/>
          </a:xfrm>
          <a:prstGeom prst="rect">
            <a:avLst/>
          </a:prstGeom>
        </p:spPr>
        <p:txBody>
          <a:bodyPr anchor="t" rtlCol="false" tIns="0" lIns="0" bIns="0" rIns="0">
            <a:spAutoFit/>
          </a:bodyPr>
          <a:lstStyle/>
          <a:p>
            <a:pPr algn="r">
              <a:lnSpc>
                <a:spcPts val="2160"/>
              </a:lnSpc>
            </a:pPr>
            <a:r>
              <a:rPr lang="en-US" sz="1800">
                <a:solidFill>
                  <a:srgbClr val="191824"/>
                </a:solidFill>
                <a:latin typeface="HK Grotesk Medium"/>
                <a:ea typeface="HK Grotesk Medium"/>
                <a:cs typeface="HK Grotesk Medium"/>
                <a:sym typeface="HK Grotesk Medium"/>
              </a:rPr>
              <a:t>04</a:t>
            </a:r>
          </a:p>
        </p:txBody>
      </p:sp>
      <p:sp>
        <p:nvSpPr>
          <p:cNvPr name="TextBox 14" id="14"/>
          <p:cNvSpPr txBox="true"/>
          <p:nvPr/>
        </p:nvSpPr>
        <p:spPr>
          <a:xfrm rot="0">
            <a:off x="1440253" y="2462228"/>
            <a:ext cx="6799824" cy="877571"/>
          </a:xfrm>
          <a:prstGeom prst="rect">
            <a:avLst/>
          </a:prstGeom>
        </p:spPr>
        <p:txBody>
          <a:bodyPr anchor="t" rtlCol="false" tIns="0" lIns="0" bIns="0" rIns="0">
            <a:spAutoFit/>
          </a:bodyPr>
          <a:lstStyle/>
          <a:p>
            <a:pPr algn="l">
              <a:lnSpc>
                <a:spcPts val="3410"/>
              </a:lnSpc>
            </a:pPr>
            <a:r>
              <a:rPr lang="en-US" sz="3100">
                <a:solidFill>
                  <a:srgbClr val="FFFFFF"/>
                </a:solidFill>
                <a:latin typeface="HK Grotesk Bold"/>
                <a:ea typeface="HK Grotesk Bold"/>
                <a:cs typeface="HK Grotesk Bold"/>
                <a:sym typeface="HK Grotesk Bold"/>
              </a:rPr>
              <a:t>Enable convienient and flexible Testing</a:t>
            </a:r>
          </a:p>
        </p:txBody>
      </p:sp>
      <p:sp>
        <p:nvSpPr>
          <p:cNvPr name="TextBox 15" id="15"/>
          <p:cNvSpPr txBox="true"/>
          <p:nvPr/>
        </p:nvSpPr>
        <p:spPr>
          <a:xfrm rot="0">
            <a:off x="1440253" y="3692225"/>
            <a:ext cx="6799824" cy="448946"/>
          </a:xfrm>
          <a:prstGeom prst="rect">
            <a:avLst/>
          </a:prstGeom>
        </p:spPr>
        <p:txBody>
          <a:bodyPr anchor="t" rtlCol="false" tIns="0" lIns="0" bIns="0" rIns="0">
            <a:spAutoFit/>
          </a:bodyPr>
          <a:lstStyle/>
          <a:p>
            <a:pPr algn="l">
              <a:lnSpc>
                <a:spcPts val="3410"/>
              </a:lnSpc>
            </a:pPr>
            <a:r>
              <a:rPr lang="en-US" sz="3100">
                <a:solidFill>
                  <a:srgbClr val="FFFFFF"/>
                </a:solidFill>
                <a:latin typeface="HK Grotesk Bold"/>
                <a:ea typeface="HK Grotesk Bold"/>
                <a:cs typeface="HK Grotesk Bold"/>
                <a:sym typeface="HK Grotesk Bold"/>
              </a:rPr>
              <a:t>Ensure test security and integrity</a:t>
            </a:r>
          </a:p>
        </p:txBody>
      </p:sp>
      <p:sp>
        <p:nvSpPr>
          <p:cNvPr name="TextBox 16" id="16"/>
          <p:cNvSpPr txBox="true"/>
          <p:nvPr/>
        </p:nvSpPr>
        <p:spPr>
          <a:xfrm rot="0">
            <a:off x="1440253" y="4541221"/>
            <a:ext cx="6799824" cy="877571"/>
          </a:xfrm>
          <a:prstGeom prst="rect">
            <a:avLst/>
          </a:prstGeom>
        </p:spPr>
        <p:txBody>
          <a:bodyPr anchor="t" rtlCol="false" tIns="0" lIns="0" bIns="0" rIns="0">
            <a:spAutoFit/>
          </a:bodyPr>
          <a:lstStyle/>
          <a:p>
            <a:pPr algn="l">
              <a:lnSpc>
                <a:spcPts val="3410"/>
              </a:lnSpc>
            </a:pPr>
            <a:r>
              <a:rPr lang="en-US" sz="3100">
                <a:solidFill>
                  <a:srgbClr val="FFFFFF"/>
                </a:solidFill>
                <a:latin typeface="HK Grotesk Bold"/>
                <a:ea typeface="HK Grotesk Bold"/>
                <a:cs typeface="HK Grotesk Bold"/>
                <a:sym typeface="HK Grotesk Bold"/>
              </a:rPr>
              <a:t>Streamline test creation and management </a:t>
            </a:r>
          </a:p>
        </p:txBody>
      </p:sp>
      <p:sp>
        <p:nvSpPr>
          <p:cNvPr name="TextBox 17" id="17"/>
          <p:cNvSpPr txBox="true"/>
          <p:nvPr/>
        </p:nvSpPr>
        <p:spPr>
          <a:xfrm rot="0">
            <a:off x="1440253" y="5774046"/>
            <a:ext cx="6799824" cy="1306196"/>
          </a:xfrm>
          <a:prstGeom prst="rect">
            <a:avLst/>
          </a:prstGeom>
        </p:spPr>
        <p:txBody>
          <a:bodyPr anchor="t" rtlCol="false" tIns="0" lIns="0" bIns="0" rIns="0">
            <a:spAutoFit/>
          </a:bodyPr>
          <a:lstStyle/>
          <a:p>
            <a:pPr algn="l">
              <a:lnSpc>
                <a:spcPts val="3410"/>
              </a:lnSpc>
            </a:pPr>
            <a:r>
              <a:rPr lang="en-US" sz="3100">
                <a:solidFill>
                  <a:srgbClr val="FFFFFF"/>
                </a:solidFill>
                <a:latin typeface="HK Grotesk Bold"/>
                <a:ea typeface="HK Grotesk Bold"/>
                <a:cs typeface="HK Grotesk Bold"/>
                <a:sym typeface="HK Grotesk Bold"/>
              </a:rPr>
              <a:t>Automate Evaluation and Grading  while improving Efficiency and Accuracy</a:t>
            </a:r>
          </a:p>
        </p:txBody>
      </p:sp>
      <p:sp>
        <p:nvSpPr>
          <p:cNvPr name="TextBox 18" id="18"/>
          <p:cNvSpPr txBox="true"/>
          <p:nvPr/>
        </p:nvSpPr>
        <p:spPr>
          <a:xfrm rot="0">
            <a:off x="1440253" y="7477796"/>
            <a:ext cx="6799824" cy="877571"/>
          </a:xfrm>
          <a:prstGeom prst="rect">
            <a:avLst/>
          </a:prstGeom>
        </p:spPr>
        <p:txBody>
          <a:bodyPr anchor="t" rtlCol="false" tIns="0" lIns="0" bIns="0" rIns="0">
            <a:spAutoFit/>
          </a:bodyPr>
          <a:lstStyle/>
          <a:p>
            <a:pPr algn="l">
              <a:lnSpc>
                <a:spcPts val="3410"/>
              </a:lnSpc>
            </a:pPr>
            <a:r>
              <a:rPr lang="en-US" sz="3100">
                <a:solidFill>
                  <a:srgbClr val="FFFFFF"/>
                </a:solidFill>
                <a:latin typeface="HK Grotesk Bold"/>
                <a:ea typeface="HK Grotesk Bold"/>
                <a:cs typeface="HK Grotesk Bold"/>
                <a:sym typeface="HK Grotesk Bold"/>
              </a:rPr>
              <a:t>Facilitate Collaboration and Communication</a:t>
            </a:r>
          </a:p>
        </p:txBody>
      </p:sp>
      <p:sp>
        <p:nvSpPr>
          <p:cNvPr name="TextBox 19" id="19"/>
          <p:cNvSpPr txBox="true"/>
          <p:nvPr/>
        </p:nvSpPr>
        <p:spPr>
          <a:xfrm rot="0">
            <a:off x="1440253" y="8869082"/>
            <a:ext cx="6799824" cy="448946"/>
          </a:xfrm>
          <a:prstGeom prst="rect">
            <a:avLst/>
          </a:prstGeom>
        </p:spPr>
        <p:txBody>
          <a:bodyPr anchor="t" rtlCol="false" tIns="0" lIns="0" bIns="0" rIns="0">
            <a:spAutoFit/>
          </a:bodyPr>
          <a:lstStyle/>
          <a:p>
            <a:pPr algn="l">
              <a:lnSpc>
                <a:spcPts val="3410"/>
              </a:lnSpc>
            </a:pPr>
            <a:r>
              <a:rPr lang="en-US" sz="3100">
                <a:solidFill>
                  <a:srgbClr val="FFFFFF"/>
                </a:solidFill>
                <a:latin typeface="HK Grotesk Bold"/>
                <a:ea typeface="HK Grotesk Bold"/>
                <a:cs typeface="HK Grotesk Bold"/>
                <a:sym typeface="HK Grotesk Bold"/>
              </a:rPr>
              <a:t>Ensure data privacy and security</a:t>
            </a:r>
          </a:p>
        </p:txBody>
      </p:sp>
      <p:sp>
        <p:nvSpPr>
          <p:cNvPr name="Freeform 20" id="20"/>
          <p:cNvSpPr/>
          <p:nvPr/>
        </p:nvSpPr>
        <p:spPr>
          <a:xfrm flipH="false" flipV="false" rot="0">
            <a:off x="894464" y="8711920"/>
            <a:ext cx="437230" cy="744221"/>
          </a:xfrm>
          <a:custGeom>
            <a:avLst/>
            <a:gdLst/>
            <a:ahLst/>
            <a:cxnLst/>
            <a:rect r="r" b="b" t="t" l="l"/>
            <a:pathLst>
              <a:path h="744221" w="437230">
                <a:moveTo>
                  <a:pt x="0" y="0"/>
                </a:moveTo>
                <a:lnTo>
                  <a:pt x="437229" y="0"/>
                </a:lnTo>
                <a:lnTo>
                  <a:pt x="437229" y="744221"/>
                </a:lnTo>
                <a:lnTo>
                  <a:pt x="0" y="7442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10526516" y="0"/>
            <a:ext cx="7761484" cy="10287000"/>
          </a:xfrm>
          <a:custGeom>
            <a:avLst/>
            <a:gdLst/>
            <a:ahLst/>
            <a:cxnLst/>
            <a:rect r="r" b="b" t="t" l="l"/>
            <a:pathLst>
              <a:path h="10287000" w="7761484">
                <a:moveTo>
                  <a:pt x="0" y="0"/>
                </a:moveTo>
                <a:lnTo>
                  <a:pt x="7761484" y="0"/>
                </a:lnTo>
                <a:lnTo>
                  <a:pt x="7761484" y="10287000"/>
                </a:lnTo>
                <a:lnTo>
                  <a:pt x="0" y="10287000"/>
                </a:lnTo>
                <a:lnTo>
                  <a:pt x="0" y="0"/>
                </a:lnTo>
                <a:close/>
              </a:path>
            </a:pathLst>
          </a:custGeom>
          <a:blipFill>
            <a:blip r:embed="rId2">
              <a:alphaModFix amt="40000"/>
            </a:blip>
            <a:stretch>
              <a:fillRect l="-61143" t="0" r="-117886" b="0"/>
            </a:stretch>
          </a:blipFill>
        </p:spPr>
      </p:sp>
      <p:sp>
        <p:nvSpPr>
          <p:cNvPr name="TextBox 3" id="3"/>
          <p:cNvSpPr txBox="true"/>
          <p:nvPr/>
        </p:nvSpPr>
        <p:spPr>
          <a:xfrm rot="0">
            <a:off x="11726461" y="566159"/>
            <a:ext cx="6099712" cy="1050926"/>
          </a:xfrm>
          <a:prstGeom prst="rect">
            <a:avLst/>
          </a:prstGeom>
        </p:spPr>
        <p:txBody>
          <a:bodyPr anchor="t" rtlCol="false" tIns="0" lIns="0" bIns="0" rIns="0">
            <a:spAutoFit/>
          </a:bodyPr>
          <a:lstStyle/>
          <a:p>
            <a:pPr algn="r">
              <a:lnSpc>
                <a:spcPts val="8449"/>
              </a:lnSpc>
            </a:pPr>
            <a:r>
              <a:rPr lang="en-US" b="true" sz="6499" spc="194">
                <a:solidFill>
                  <a:srgbClr val="7684FF"/>
                </a:solidFill>
                <a:latin typeface="Aileron Heavy Bold"/>
                <a:ea typeface="Aileron Heavy Bold"/>
                <a:cs typeface="Aileron Heavy Bold"/>
                <a:sym typeface="Aileron Heavy Bold"/>
              </a:rPr>
              <a:t>MILESTONES</a:t>
            </a:r>
          </a:p>
        </p:txBody>
      </p:sp>
      <p:grpSp>
        <p:nvGrpSpPr>
          <p:cNvPr name="Group 4" id="4"/>
          <p:cNvGrpSpPr/>
          <p:nvPr/>
        </p:nvGrpSpPr>
        <p:grpSpPr>
          <a:xfrm rot="0">
            <a:off x="0" y="10119053"/>
            <a:ext cx="2095500" cy="193817"/>
            <a:chOff x="0" y="0"/>
            <a:chExt cx="551901" cy="51046"/>
          </a:xfrm>
        </p:grpSpPr>
        <p:sp>
          <p:nvSpPr>
            <p:cNvPr name="Freeform 5" id="5"/>
            <p:cNvSpPr/>
            <p:nvPr/>
          </p:nvSpPr>
          <p:spPr>
            <a:xfrm flipH="false" flipV="false" rot="0">
              <a:off x="0" y="0"/>
              <a:ext cx="551901" cy="51046"/>
            </a:xfrm>
            <a:custGeom>
              <a:avLst/>
              <a:gdLst/>
              <a:ahLst/>
              <a:cxnLst/>
              <a:rect r="r" b="b" t="t" l="l"/>
              <a:pathLst>
                <a:path h="51046" w="551901">
                  <a:moveTo>
                    <a:pt x="0" y="0"/>
                  </a:moveTo>
                  <a:lnTo>
                    <a:pt x="551901" y="0"/>
                  </a:lnTo>
                  <a:lnTo>
                    <a:pt x="551901" y="51046"/>
                  </a:lnTo>
                  <a:lnTo>
                    <a:pt x="0" y="51046"/>
                  </a:lnTo>
                  <a:close/>
                </a:path>
              </a:pathLst>
            </a:custGeom>
            <a:solidFill>
              <a:srgbClr val="3EDAD8"/>
            </a:solidFill>
          </p:spPr>
        </p:sp>
        <p:sp>
          <p:nvSpPr>
            <p:cNvPr name="TextBox 6" id="6"/>
            <p:cNvSpPr txBox="true"/>
            <p:nvPr/>
          </p:nvSpPr>
          <p:spPr>
            <a:xfrm>
              <a:off x="0" y="-57150"/>
              <a:ext cx="551901" cy="108196"/>
            </a:xfrm>
            <a:prstGeom prst="rect">
              <a:avLst/>
            </a:prstGeom>
          </p:spPr>
          <p:txBody>
            <a:bodyPr anchor="ctr" rtlCol="false" tIns="50800" lIns="50800" bIns="50800" rIns="50800"/>
            <a:lstStyle/>
            <a:p>
              <a:pPr algn="ctr">
                <a:lnSpc>
                  <a:spcPts val="3299"/>
                </a:lnSpc>
              </a:pPr>
            </a:p>
          </p:txBody>
        </p:sp>
      </p:grpSp>
      <p:grpSp>
        <p:nvGrpSpPr>
          <p:cNvPr name="Group 7" id="7"/>
          <p:cNvGrpSpPr/>
          <p:nvPr/>
        </p:nvGrpSpPr>
        <p:grpSpPr>
          <a:xfrm rot="0">
            <a:off x="2095500" y="0"/>
            <a:ext cx="16192500" cy="172508"/>
            <a:chOff x="0" y="0"/>
            <a:chExt cx="4264691" cy="45434"/>
          </a:xfrm>
        </p:grpSpPr>
        <p:sp>
          <p:nvSpPr>
            <p:cNvPr name="Freeform 8" id="8"/>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EDAD8"/>
            </a:solidFill>
          </p:spPr>
        </p:sp>
        <p:sp>
          <p:nvSpPr>
            <p:cNvPr name="TextBox 9" id="9"/>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10" id="10"/>
          <p:cNvGrpSpPr/>
          <p:nvPr/>
        </p:nvGrpSpPr>
        <p:grpSpPr>
          <a:xfrm rot="0">
            <a:off x="1347484" y="3674485"/>
            <a:ext cx="1617575" cy="161757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D4D2"/>
            </a:solidFill>
          </p:spPr>
        </p:sp>
        <p:sp>
          <p:nvSpPr>
            <p:cNvPr name="TextBox 12" id="12"/>
            <p:cNvSpPr txBox="true"/>
            <p:nvPr/>
          </p:nvSpPr>
          <p:spPr>
            <a:xfrm>
              <a:off x="76200" y="123825"/>
              <a:ext cx="660400" cy="612775"/>
            </a:xfrm>
            <a:prstGeom prst="rect">
              <a:avLst/>
            </a:prstGeom>
          </p:spPr>
          <p:txBody>
            <a:bodyPr anchor="ctr" rtlCol="false" tIns="50800" lIns="50800" bIns="50800" rIns="50800"/>
            <a:lstStyle/>
            <a:p>
              <a:pPr algn="ctr">
                <a:lnSpc>
                  <a:spcPts val="2499"/>
                </a:lnSpc>
              </a:pPr>
              <a:r>
                <a:rPr lang="en-US" b="true" sz="2499" spc="74">
                  <a:solidFill>
                    <a:srgbClr val="FFFFFF"/>
                  </a:solidFill>
                  <a:latin typeface="Aileron Bold"/>
                  <a:ea typeface="Aileron Bold"/>
                  <a:cs typeface="Aileron Bold"/>
                  <a:sym typeface="Aileron Bold"/>
                </a:rPr>
                <a:t>Stage</a:t>
              </a:r>
            </a:p>
            <a:p>
              <a:pPr algn="ctr">
                <a:lnSpc>
                  <a:spcPts val="2499"/>
                </a:lnSpc>
              </a:pPr>
              <a:r>
                <a:rPr lang="en-US" b="true" sz="2499" spc="74">
                  <a:solidFill>
                    <a:srgbClr val="FFFFFF"/>
                  </a:solidFill>
                  <a:latin typeface="Aileron Bold"/>
                  <a:ea typeface="Aileron Bold"/>
                  <a:cs typeface="Aileron Bold"/>
                  <a:sym typeface="Aileron Bold"/>
                </a:rPr>
                <a:t>1</a:t>
              </a:r>
            </a:p>
          </p:txBody>
        </p:sp>
      </p:grpSp>
      <p:sp>
        <p:nvSpPr>
          <p:cNvPr name="AutoShape 13" id="13"/>
          <p:cNvSpPr/>
          <p:nvPr/>
        </p:nvSpPr>
        <p:spPr>
          <a:xfrm>
            <a:off x="0" y="6556863"/>
            <a:ext cx="18288000" cy="0"/>
          </a:xfrm>
          <a:prstGeom prst="line">
            <a:avLst/>
          </a:prstGeom>
          <a:ln cap="flat" w="19050">
            <a:solidFill>
              <a:srgbClr val="FFFFFF"/>
            </a:solidFill>
            <a:prstDash val="solid"/>
            <a:headEnd type="none" len="sm" w="sm"/>
            <a:tailEnd type="none" len="sm" w="sm"/>
          </a:ln>
        </p:spPr>
      </p:sp>
      <p:sp>
        <p:nvSpPr>
          <p:cNvPr name="AutoShape 14" id="14"/>
          <p:cNvSpPr/>
          <p:nvPr/>
        </p:nvSpPr>
        <p:spPr>
          <a:xfrm>
            <a:off x="1595307" y="5843499"/>
            <a:ext cx="1121928" cy="19050"/>
          </a:xfrm>
          <a:prstGeom prst="line">
            <a:avLst/>
          </a:prstGeom>
          <a:ln cap="flat" w="19050">
            <a:solidFill>
              <a:srgbClr val="FFFFFF"/>
            </a:solidFill>
            <a:prstDash val="solid"/>
            <a:headEnd type="none" len="sm" w="sm"/>
            <a:tailEnd type="none" len="sm" w="sm"/>
          </a:ln>
        </p:spPr>
      </p:sp>
      <p:grpSp>
        <p:nvGrpSpPr>
          <p:cNvPr name="Group 15" id="15"/>
          <p:cNvGrpSpPr/>
          <p:nvPr/>
        </p:nvGrpSpPr>
        <p:grpSpPr>
          <a:xfrm rot="0">
            <a:off x="2003871" y="6413988"/>
            <a:ext cx="304800" cy="3048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D4D2"/>
            </a:solidFill>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a:lnSpc>
                  <a:spcPts val="3000"/>
                </a:lnSpc>
              </a:pPr>
            </a:p>
          </p:txBody>
        </p:sp>
      </p:grpSp>
      <p:grpSp>
        <p:nvGrpSpPr>
          <p:cNvPr name="Group 18" id="18"/>
          <p:cNvGrpSpPr/>
          <p:nvPr/>
        </p:nvGrpSpPr>
        <p:grpSpPr>
          <a:xfrm rot="0">
            <a:off x="4162104" y="3674485"/>
            <a:ext cx="1617575" cy="161757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B1B4"/>
            </a:solidFill>
          </p:spPr>
        </p:sp>
        <p:sp>
          <p:nvSpPr>
            <p:cNvPr name="TextBox 20" id="20"/>
            <p:cNvSpPr txBox="true"/>
            <p:nvPr/>
          </p:nvSpPr>
          <p:spPr>
            <a:xfrm>
              <a:off x="76200" y="123825"/>
              <a:ext cx="660400" cy="612775"/>
            </a:xfrm>
            <a:prstGeom prst="rect">
              <a:avLst/>
            </a:prstGeom>
          </p:spPr>
          <p:txBody>
            <a:bodyPr anchor="ctr" rtlCol="false" tIns="50800" lIns="50800" bIns="50800" rIns="50800"/>
            <a:lstStyle/>
            <a:p>
              <a:pPr algn="ctr">
                <a:lnSpc>
                  <a:spcPts val="2499"/>
                </a:lnSpc>
              </a:pPr>
              <a:r>
                <a:rPr lang="en-US" b="true" sz="2499" spc="74">
                  <a:solidFill>
                    <a:srgbClr val="FFFFFF"/>
                  </a:solidFill>
                  <a:latin typeface="Aileron Bold"/>
                  <a:ea typeface="Aileron Bold"/>
                  <a:cs typeface="Aileron Bold"/>
                  <a:sym typeface="Aileron Bold"/>
                </a:rPr>
                <a:t>Stage</a:t>
              </a:r>
            </a:p>
            <a:p>
              <a:pPr algn="ctr">
                <a:lnSpc>
                  <a:spcPts val="2499"/>
                </a:lnSpc>
              </a:pPr>
              <a:r>
                <a:rPr lang="en-US" b="true" sz="2499" spc="74">
                  <a:solidFill>
                    <a:srgbClr val="FFFFFF"/>
                  </a:solidFill>
                  <a:latin typeface="Aileron Bold"/>
                  <a:ea typeface="Aileron Bold"/>
                  <a:cs typeface="Aileron Bold"/>
                  <a:sym typeface="Aileron Bold"/>
                </a:rPr>
                <a:t>2</a:t>
              </a:r>
            </a:p>
          </p:txBody>
        </p:sp>
      </p:grpSp>
      <p:sp>
        <p:nvSpPr>
          <p:cNvPr name="AutoShape 21" id="21"/>
          <p:cNvSpPr/>
          <p:nvPr/>
        </p:nvSpPr>
        <p:spPr>
          <a:xfrm>
            <a:off x="4409927" y="5843499"/>
            <a:ext cx="1121928" cy="19050"/>
          </a:xfrm>
          <a:prstGeom prst="line">
            <a:avLst/>
          </a:prstGeom>
          <a:ln cap="flat" w="19050">
            <a:solidFill>
              <a:srgbClr val="FFFFFF"/>
            </a:solidFill>
            <a:prstDash val="solid"/>
            <a:headEnd type="none" len="sm" w="sm"/>
            <a:tailEnd type="none" len="sm" w="sm"/>
          </a:ln>
        </p:spPr>
      </p:sp>
      <p:grpSp>
        <p:nvGrpSpPr>
          <p:cNvPr name="Group 22" id="22"/>
          <p:cNvGrpSpPr/>
          <p:nvPr/>
        </p:nvGrpSpPr>
        <p:grpSpPr>
          <a:xfrm rot="0">
            <a:off x="4818491" y="6413988"/>
            <a:ext cx="304800" cy="30480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B1B4"/>
            </a:solidFill>
          </p:spPr>
        </p:sp>
        <p:sp>
          <p:nvSpPr>
            <p:cNvPr name="TextBox 24" id="24"/>
            <p:cNvSpPr txBox="true"/>
            <p:nvPr/>
          </p:nvSpPr>
          <p:spPr>
            <a:xfrm>
              <a:off x="76200" y="9525"/>
              <a:ext cx="660400" cy="727075"/>
            </a:xfrm>
            <a:prstGeom prst="rect">
              <a:avLst/>
            </a:prstGeom>
          </p:spPr>
          <p:txBody>
            <a:bodyPr anchor="ctr" rtlCol="false" tIns="50800" lIns="50800" bIns="50800" rIns="50800"/>
            <a:lstStyle/>
            <a:p>
              <a:pPr algn="ctr">
                <a:lnSpc>
                  <a:spcPts val="3000"/>
                </a:lnSpc>
              </a:pPr>
            </a:p>
          </p:txBody>
        </p:sp>
      </p:grpSp>
      <p:grpSp>
        <p:nvGrpSpPr>
          <p:cNvPr name="Group 25" id="25"/>
          <p:cNvGrpSpPr/>
          <p:nvPr/>
        </p:nvGrpSpPr>
        <p:grpSpPr>
          <a:xfrm rot="0">
            <a:off x="6976724" y="3674485"/>
            <a:ext cx="1617575" cy="161757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C9EF"/>
            </a:solidFill>
          </p:spPr>
        </p:sp>
        <p:sp>
          <p:nvSpPr>
            <p:cNvPr name="TextBox 27" id="27"/>
            <p:cNvSpPr txBox="true"/>
            <p:nvPr/>
          </p:nvSpPr>
          <p:spPr>
            <a:xfrm>
              <a:off x="76200" y="123825"/>
              <a:ext cx="660400" cy="612775"/>
            </a:xfrm>
            <a:prstGeom prst="rect">
              <a:avLst/>
            </a:prstGeom>
          </p:spPr>
          <p:txBody>
            <a:bodyPr anchor="ctr" rtlCol="false" tIns="50800" lIns="50800" bIns="50800" rIns="50800"/>
            <a:lstStyle/>
            <a:p>
              <a:pPr algn="ctr">
                <a:lnSpc>
                  <a:spcPts val="2499"/>
                </a:lnSpc>
              </a:pPr>
              <a:r>
                <a:rPr lang="en-US" b="true" sz="2499" spc="74">
                  <a:solidFill>
                    <a:srgbClr val="FFFFFF"/>
                  </a:solidFill>
                  <a:latin typeface="Aileron Bold"/>
                  <a:ea typeface="Aileron Bold"/>
                  <a:cs typeface="Aileron Bold"/>
                  <a:sym typeface="Aileron Bold"/>
                </a:rPr>
                <a:t>Stage</a:t>
              </a:r>
            </a:p>
            <a:p>
              <a:pPr algn="ctr">
                <a:lnSpc>
                  <a:spcPts val="2499"/>
                </a:lnSpc>
              </a:pPr>
              <a:r>
                <a:rPr lang="en-US" b="true" sz="2499" spc="74">
                  <a:solidFill>
                    <a:srgbClr val="FFFFFF"/>
                  </a:solidFill>
                  <a:latin typeface="Aileron Bold"/>
                  <a:ea typeface="Aileron Bold"/>
                  <a:cs typeface="Aileron Bold"/>
                  <a:sym typeface="Aileron Bold"/>
                </a:rPr>
                <a:t>3</a:t>
              </a:r>
            </a:p>
          </p:txBody>
        </p:sp>
      </p:grpSp>
      <p:sp>
        <p:nvSpPr>
          <p:cNvPr name="AutoShape 28" id="28"/>
          <p:cNvSpPr/>
          <p:nvPr/>
        </p:nvSpPr>
        <p:spPr>
          <a:xfrm>
            <a:off x="7224547" y="5843499"/>
            <a:ext cx="1121928" cy="19050"/>
          </a:xfrm>
          <a:prstGeom prst="line">
            <a:avLst/>
          </a:prstGeom>
          <a:ln cap="flat" w="19050">
            <a:solidFill>
              <a:srgbClr val="FFFFFF"/>
            </a:solidFill>
            <a:prstDash val="solid"/>
            <a:headEnd type="none" len="sm" w="sm"/>
            <a:tailEnd type="none" len="sm" w="sm"/>
          </a:ln>
        </p:spPr>
      </p:sp>
      <p:grpSp>
        <p:nvGrpSpPr>
          <p:cNvPr name="Group 29" id="29"/>
          <p:cNvGrpSpPr/>
          <p:nvPr/>
        </p:nvGrpSpPr>
        <p:grpSpPr>
          <a:xfrm rot="0">
            <a:off x="7633111" y="6413988"/>
            <a:ext cx="304800" cy="304800"/>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C9EF"/>
            </a:solidFill>
          </p:spPr>
        </p:sp>
        <p:sp>
          <p:nvSpPr>
            <p:cNvPr name="TextBox 31" id="31"/>
            <p:cNvSpPr txBox="true"/>
            <p:nvPr/>
          </p:nvSpPr>
          <p:spPr>
            <a:xfrm>
              <a:off x="76200" y="9525"/>
              <a:ext cx="660400" cy="727075"/>
            </a:xfrm>
            <a:prstGeom prst="rect">
              <a:avLst/>
            </a:prstGeom>
          </p:spPr>
          <p:txBody>
            <a:bodyPr anchor="ctr" rtlCol="false" tIns="50800" lIns="50800" bIns="50800" rIns="50800"/>
            <a:lstStyle/>
            <a:p>
              <a:pPr algn="ctr">
                <a:lnSpc>
                  <a:spcPts val="3000"/>
                </a:lnSpc>
              </a:pPr>
            </a:p>
          </p:txBody>
        </p:sp>
      </p:grpSp>
      <p:grpSp>
        <p:nvGrpSpPr>
          <p:cNvPr name="Group 32" id="32"/>
          <p:cNvGrpSpPr/>
          <p:nvPr/>
        </p:nvGrpSpPr>
        <p:grpSpPr>
          <a:xfrm rot="0">
            <a:off x="9791344" y="3674485"/>
            <a:ext cx="1617575" cy="161757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sp>
        <p:sp>
          <p:nvSpPr>
            <p:cNvPr name="TextBox 34" id="34"/>
            <p:cNvSpPr txBox="true"/>
            <p:nvPr/>
          </p:nvSpPr>
          <p:spPr>
            <a:xfrm>
              <a:off x="76200" y="123825"/>
              <a:ext cx="660400" cy="612775"/>
            </a:xfrm>
            <a:prstGeom prst="rect">
              <a:avLst/>
            </a:prstGeom>
          </p:spPr>
          <p:txBody>
            <a:bodyPr anchor="ctr" rtlCol="false" tIns="50800" lIns="50800" bIns="50800" rIns="50800"/>
            <a:lstStyle/>
            <a:p>
              <a:pPr algn="ctr">
                <a:lnSpc>
                  <a:spcPts val="2499"/>
                </a:lnSpc>
              </a:pPr>
              <a:r>
                <a:rPr lang="en-US" b="true" sz="2499" spc="74">
                  <a:solidFill>
                    <a:srgbClr val="FFFFFF"/>
                  </a:solidFill>
                  <a:latin typeface="Aileron Bold"/>
                  <a:ea typeface="Aileron Bold"/>
                  <a:cs typeface="Aileron Bold"/>
                  <a:sym typeface="Aileron Bold"/>
                </a:rPr>
                <a:t>Stage</a:t>
              </a:r>
            </a:p>
            <a:p>
              <a:pPr algn="ctr">
                <a:lnSpc>
                  <a:spcPts val="2499"/>
                </a:lnSpc>
              </a:pPr>
              <a:r>
                <a:rPr lang="en-US" b="true" sz="2499" spc="74">
                  <a:solidFill>
                    <a:srgbClr val="FFFFFF"/>
                  </a:solidFill>
                  <a:latin typeface="Aileron Bold"/>
                  <a:ea typeface="Aileron Bold"/>
                  <a:cs typeface="Aileron Bold"/>
                  <a:sym typeface="Aileron Bold"/>
                </a:rPr>
                <a:t>4</a:t>
              </a:r>
            </a:p>
          </p:txBody>
        </p:sp>
      </p:grpSp>
      <p:sp>
        <p:nvSpPr>
          <p:cNvPr name="AutoShape 35" id="35"/>
          <p:cNvSpPr/>
          <p:nvPr/>
        </p:nvSpPr>
        <p:spPr>
          <a:xfrm>
            <a:off x="10039167" y="5843499"/>
            <a:ext cx="1121928" cy="19050"/>
          </a:xfrm>
          <a:prstGeom prst="line">
            <a:avLst/>
          </a:prstGeom>
          <a:ln cap="flat" w="19050">
            <a:solidFill>
              <a:srgbClr val="FFFFFF"/>
            </a:solidFill>
            <a:prstDash val="solid"/>
            <a:headEnd type="none" len="sm" w="sm"/>
            <a:tailEnd type="none" len="sm" w="sm"/>
          </a:ln>
        </p:spPr>
      </p:sp>
      <p:grpSp>
        <p:nvGrpSpPr>
          <p:cNvPr name="Group 36" id="36"/>
          <p:cNvGrpSpPr/>
          <p:nvPr/>
        </p:nvGrpSpPr>
        <p:grpSpPr>
          <a:xfrm rot="0">
            <a:off x="10447731" y="6413988"/>
            <a:ext cx="304800" cy="30480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sp>
        <p:sp>
          <p:nvSpPr>
            <p:cNvPr name="TextBox 38" id="38"/>
            <p:cNvSpPr txBox="true"/>
            <p:nvPr/>
          </p:nvSpPr>
          <p:spPr>
            <a:xfrm>
              <a:off x="76200" y="9525"/>
              <a:ext cx="660400" cy="727075"/>
            </a:xfrm>
            <a:prstGeom prst="rect">
              <a:avLst/>
            </a:prstGeom>
          </p:spPr>
          <p:txBody>
            <a:bodyPr anchor="ctr" rtlCol="false" tIns="50800" lIns="50800" bIns="50800" rIns="50800"/>
            <a:lstStyle/>
            <a:p>
              <a:pPr algn="ctr">
                <a:lnSpc>
                  <a:spcPts val="3000"/>
                </a:lnSpc>
              </a:pPr>
            </a:p>
          </p:txBody>
        </p:sp>
      </p:grpSp>
      <p:grpSp>
        <p:nvGrpSpPr>
          <p:cNvPr name="Group 39" id="39"/>
          <p:cNvGrpSpPr/>
          <p:nvPr/>
        </p:nvGrpSpPr>
        <p:grpSpPr>
          <a:xfrm rot="0">
            <a:off x="12605964" y="3674485"/>
            <a:ext cx="1617575" cy="1617575"/>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name="TextBox 41" id="41"/>
            <p:cNvSpPr txBox="true"/>
            <p:nvPr/>
          </p:nvSpPr>
          <p:spPr>
            <a:xfrm>
              <a:off x="76200" y="123825"/>
              <a:ext cx="660400" cy="612775"/>
            </a:xfrm>
            <a:prstGeom prst="rect">
              <a:avLst/>
            </a:prstGeom>
          </p:spPr>
          <p:txBody>
            <a:bodyPr anchor="ctr" rtlCol="false" tIns="50800" lIns="50800" bIns="50800" rIns="50800"/>
            <a:lstStyle/>
            <a:p>
              <a:pPr algn="ctr">
                <a:lnSpc>
                  <a:spcPts val="2499"/>
                </a:lnSpc>
              </a:pPr>
              <a:r>
                <a:rPr lang="en-US" b="true" sz="2499" spc="74">
                  <a:solidFill>
                    <a:srgbClr val="FFFFFF"/>
                  </a:solidFill>
                  <a:latin typeface="Aileron Bold"/>
                  <a:ea typeface="Aileron Bold"/>
                  <a:cs typeface="Aileron Bold"/>
                  <a:sym typeface="Aileron Bold"/>
                </a:rPr>
                <a:t>Stage</a:t>
              </a:r>
            </a:p>
            <a:p>
              <a:pPr algn="ctr">
                <a:lnSpc>
                  <a:spcPts val="2499"/>
                </a:lnSpc>
              </a:pPr>
              <a:r>
                <a:rPr lang="en-US" b="true" sz="2499" spc="74">
                  <a:solidFill>
                    <a:srgbClr val="FFFFFF"/>
                  </a:solidFill>
                  <a:latin typeface="Aileron Bold"/>
                  <a:ea typeface="Aileron Bold"/>
                  <a:cs typeface="Aileron Bold"/>
                  <a:sym typeface="Aileron Bold"/>
                </a:rPr>
                <a:t>5</a:t>
              </a:r>
            </a:p>
          </p:txBody>
        </p:sp>
      </p:grpSp>
      <p:sp>
        <p:nvSpPr>
          <p:cNvPr name="AutoShape 42" id="42"/>
          <p:cNvSpPr/>
          <p:nvPr/>
        </p:nvSpPr>
        <p:spPr>
          <a:xfrm>
            <a:off x="12853787" y="5843499"/>
            <a:ext cx="1121928" cy="19050"/>
          </a:xfrm>
          <a:prstGeom prst="line">
            <a:avLst/>
          </a:prstGeom>
          <a:ln cap="flat" w="19050">
            <a:solidFill>
              <a:srgbClr val="FFFFFF"/>
            </a:solidFill>
            <a:prstDash val="solid"/>
            <a:headEnd type="none" len="sm" w="sm"/>
            <a:tailEnd type="none" len="sm" w="sm"/>
          </a:ln>
        </p:spPr>
      </p:sp>
      <p:grpSp>
        <p:nvGrpSpPr>
          <p:cNvPr name="Group 43" id="43"/>
          <p:cNvGrpSpPr/>
          <p:nvPr/>
        </p:nvGrpSpPr>
        <p:grpSpPr>
          <a:xfrm rot="0">
            <a:off x="13262351" y="6413988"/>
            <a:ext cx="304800" cy="304800"/>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name="TextBox 45" id="45"/>
            <p:cNvSpPr txBox="true"/>
            <p:nvPr/>
          </p:nvSpPr>
          <p:spPr>
            <a:xfrm>
              <a:off x="76200" y="9525"/>
              <a:ext cx="660400" cy="727075"/>
            </a:xfrm>
            <a:prstGeom prst="rect">
              <a:avLst/>
            </a:prstGeom>
          </p:spPr>
          <p:txBody>
            <a:bodyPr anchor="ctr" rtlCol="false" tIns="50800" lIns="50800" bIns="50800" rIns="50800"/>
            <a:lstStyle/>
            <a:p>
              <a:pPr algn="ctr">
                <a:lnSpc>
                  <a:spcPts val="3000"/>
                </a:lnSpc>
              </a:pPr>
            </a:p>
          </p:txBody>
        </p:sp>
      </p:grpSp>
      <p:grpSp>
        <p:nvGrpSpPr>
          <p:cNvPr name="Group 46" id="46"/>
          <p:cNvGrpSpPr/>
          <p:nvPr/>
        </p:nvGrpSpPr>
        <p:grpSpPr>
          <a:xfrm rot="0">
            <a:off x="15420584" y="3674485"/>
            <a:ext cx="1617575" cy="1617575"/>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1919"/>
            </a:solidFill>
          </p:spPr>
        </p:sp>
        <p:sp>
          <p:nvSpPr>
            <p:cNvPr name="TextBox 48" id="48"/>
            <p:cNvSpPr txBox="true"/>
            <p:nvPr/>
          </p:nvSpPr>
          <p:spPr>
            <a:xfrm>
              <a:off x="76200" y="123825"/>
              <a:ext cx="660400" cy="612775"/>
            </a:xfrm>
            <a:prstGeom prst="rect">
              <a:avLst/>
            </a:prstGeom>
          </p:spPr>
          <p:txBody>
            <a:bodyPr anchor="ctr" rtlCol="false" tIns="50800" lIns="50800" bIns="50800" rIns="50800"/>
            <a:lstStyle/>
            <a:p>
              <a:pPr algn="ctr">
                <a:lnSpc>
                  <a:spcPts val="2499"/>
                </a:lnSpc>
              </a:pPr>
              <a:r>
                <a:rPr lang="en-US" b="true" sz="2499" spc="74">
                  <a:solidFill>
                    <a:srgbClr val="FFFFFF"/>
                  </a:solidFill>
                  <a:latin typeface="Aileron Bold"/>
                  <a:ea typeface="Aileron Bold"/>
                  <a:cs typeface="Aileron Bold"/>
                  <a:sym typeface="Aileron Bold"/>
                </a:rPr>
                <a:t>Stage</a:t>
              </a:r>
            </a:p>
            <a:p>
              <a:pPr algn="ctr">
                <a:lnSpc>
                  <a:spcPts val="2499"/>
                </a:lnSpc>
              </a:pPr>
              <a:r>
                <a:rPr lang="en-US" b="true" sz="2499" spc="74">
                  <a:solidFill>
                    <a:srgbClr val="FFFFFF"/>
                  </a:solidFill>
                  <a:latin typeface="Aileron Bold"/>
                  <a:ea typeface="Aileron Bold"/>
                  <a:cs typeface="Aileron Bold"/>
                  <a:sym typeface="Aileron Bold"/>
                </a:rPr>
                <a:t>6</a:t>
              </a:r>
            </a:p>
          </p:txBody>
        </p:sp>
      </p:grpSp>
      <p:sp>
        <p:nvSpPr>
          <p:cNvPr name="AutoShape 49" id="49"/>
          <p:cNvSpPr/>
          <p:nvPr/>
        </p:nvSpPr>
        <p:spPr>
          <a:xfrm>
            <a:off x="15668407" y="5843499"/>
            <a:ext cx="1121928" cy="19050"/>
          </a:xfrm>
          <a:prstGeom prst="line">
            <a:avLst/>
          </a:prstGeom>
          <a:ln cap="flat" w="19050">
            <a:solidFill>
              <a:srgbClr val="FFFFFF"/>
            </a:solidFill>
            <a:prstDash val="solid"/>
            <a:headEnd type="none" len="sm" w="sm"/>
            <a:tailEnd type="none" len="sm" w="sm"/>
          </a:ln>
        </p:spPr>
      </p:sp>
      <p:grpSp>
        <p:nvGrpSpPr>
          <p:cNvPr name="Group 50" id="50"/>
          <p:cNvGrpSpPr/>
          <p:nvPr/>
        </p:nvGrpSpPr>
        <p:grpSpPr>
          <a:xfrm rot="0">
            <a:off x="16076971" y="6413988"/>
            <a:ext cx="304800" cy="304800"/>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1919"/>
            </a:solidFill>
          </p:spPr>
        </p:sp>
        <p:sp>
          <p:nvSpPr>
            <p:cNvPr name="TextBox 52" id="52"/>
            <p:cNvSpPr txBox="true"/>
            <p:nvPr/>
          </p:nvSpPr>
          <p:spPr>
            <a:xfrm>
              <a:off x="76200" y="9525"/>
              <a:ext cx="660400" cy="727075"/>
            </a:xfrm>
            <a:prstGeom prst="rect">
              <a:avLst/>
            </a:prstGeom>
          </p:spPr>
          <p:txBody>
            <a:bodyPr anchor="ctr" rtlCol="false" tIns="50800" lIns="50800" bIns="50800" rIns="50800"/>
            <a:lstStyle/>
            <a:p>
              <a:pPr algn="ctr">
                <a:lnSpc>
                  <a:spcPts val="3000"/>
                </a:lnSpc>
              </a:pPr>
            </a:p>
          </p:txBody>
        </p:sp>
      </p:grpSp>
      <p:sp>
        <p:nvSpPr>
          <p:cNvPr name="TextBox 53" id="53"/>
          <p:cNvSpPr txBox="true"/>
          <p:nvPr/>
        </p:nvSpPr>
        <p:spPr>
          <a:xfrm rot="0">
            <a:off x="1068976" y="7296366"/>
            <a:ext cx="2155541" cy="2430780"/>
          </a:xfrm>
          <a:prstGeom prst="rect">
            <a:avLst/>
          </a:prstGeom>
        </p:spPr>
        <p:txBody>
          <a:bodyPr anchor="t" rtlCol="false" tIns="0" lIns="0" bIns="0" rIns="0">
            <a:spAutoFit/>
          </a:bodyPr>
          <a:lstStyle/>
          <a:p>
            <a:pPr algn="ctr" marL="474979" indent="-237490" lvl="1">
              <a:lnSpc>
                <a:spcPts val="3299"/>
              </a:lnSpc>
              <a:spcBef>
                <a:spcPct val="0"/>
              </a:spcBef>
              <a:buFont typeface="Arial"/>
              <a:buChar char="•"/>
            </a:pPr>
            <a:r>
              <a:rPr lang="en-US" b="true" sz="2199" spc="65" strike="noStrike" u="none">
                <a:solidFill>
                  <a:srgbClr val="FFFFFF"/>
                </a:solidFill>
                <a:latin typeface="Aileron Bold"/>
                <a:ea typeface="Aileron Bold"/>
                <a:cs typeface="Aileron Bold"/>
                <a:sym typeface="Aileron Bold"/>
              </a:rPr>
              <a:t>Study of reaserch paper </a:t>
            </a:r>
          </a:p>
          <a:p>
            <a:pPr algn="ctr" marL="474979" indent="-237490" lvl="1">
              <a:lnSpc>
                <a:spcPts val="3299"/>
              </a:lnSpc>
              <a:spcBef>
                <a:spcPct val="0"/>
              </a:spcBef>
              <a:buFont typeface="Arial"/>
              <a:buChar char="•"/>
            </a:pPr>
            <a:r>
              <a:rPr lang="en-US" b="true" sz="2199" spc="65" strike="noStrike" u="none">
                <a:solidFill>
                  <a:srgbClr val="FFFFFF"/>
                </a:solidFill>
                <a:latin typeface="Aileron Bold"/>
                <a:ea typeface="Aileron Bold"/>
                <a:cs typeface="Aileron Bold"/>
                <a:sym typeface="Aileron Bold"/>
              </a:rPr>
              <a:t>Exploring Technology to be used</a:t>
            </a:r>
          </a:p>
        </p:txBody>
      </p:sp>
      <p:sp>
        <p:nvSpPr>
          <p:cNvPr name="TextBox 54" id="54"/>
          <p:cNvSpPr txBox="true"/>
          <p:nvPr/>
        </p:nvSpPr>
        <p:spPr>
          <a:xfrm rot="0">
            <a:off x="3713919" y="7143967"/>
            <a:ext cx="2523470" cy="1202055"/>
          </a:xfrm>
          <a:prstGeom prst="rect">
            <a:avLst/>
          </a:prstGeom>
        </p:spPr>
        <p:txBody>
          <a:bodyPr anchor="t" rtlCol="false" tIns="0" lIns="0" bIns="0" rIns="0">
            <a:spAutoFit/>
          </a:bodyPr>
          <a:lstStyle/>
          <a:p>
            <a:pPr algn="ctr" marL="474979" indent="-237490" lvl="1">
              <a:lnSpc>
                <a:spcPts val="3299"/>
              </a:lnSpc>
              <a:buFont typeface="Arial"/>
              <a:buChar char="•"/>
            </a:pPr>
            <a:r>
              <a:rPr lang="en-US" b="true" sz="2199" spc="65">
                <a:solidFill>
                  <a:srgbClr val="FFFFFF"/>
                </a:solidFill>
                <a:latin typeface="Aileron Bold"/>
                <a:ea typeface="Aileron Bold"/>
                <a:cs typeface="Aileron Bold"/>
                <a:sym typeface="Aileron Bold"/>
              </a:rPr>
              <a:t>Learning required technology</a:t>
            </a:r>
          </a:p>
        </p:txBody>
      </p:sp>
      <p:sp>
        <p:nvSpPr>
          <p:cNvPr name="TextBox 55" id="55"/>
          <p:cNvSpPr txBox="true"/>
          <p:nvPr/>
        </p:nvSpPr>
        <p:spPr>
          <a:xfrm rot="0">
            <a:off x="6625980" y="7144041"/>
            <a:ext cx="2237401" cy="1202055"/>
          </a:xfrm>
          <a:prstGeom prst="rect">
            <a:avLst/>
          </a:prstGeom>
        </p:spPr>
        <p:txBody>
          <a:bodyPr anchor="t" rtlCol="false" tIns="0" lIns="0" bIns="0" rIns="0">
            <a:spAutoFit/>
          </a:bodyPr>
          <a:lstStyle/>
          <a:p>
            <a:pPr algn="ctr" marL="474979" indent="-237490" lvl="1">
              <a:lnSpc>
                <a:spcPts val="3299"/>
              </a:lnSpc>
              <a:buFont typeface="Arial"/>
              <a:buChar char="•"/>
            </a:pPr>
            <a:r>
              <a:rPr lang="en-US" b="true" sz="2199" spc="65">
                <a:solidFill>
                  <a:srgbClr val="FFFFFF"/>
                </a:solidFill>
                <a:latin typeface="Aileron Bold"/>
                <a:ea typeface="Aileron Bold"/>
                <a:cs typeface="Aileron Bold"/>
                <a:sym typeface="Aileron Bold"/>
              </a:rPr>
              <a:t>System Design and  Coding</a:t>
            </a:r>
          </a:p>
        </p:txBody>
      </p:sp>
      <p:sp>
        <p:nvSpPr>
          <p:cNvPr name="TextBox 56" id="56"/>
          <p:cNvSpPr txBox="true"/>
          <p:nvPr/>
        </p:nvSpPr>
        <p:spPr>
          <a:xfrm rot="0">
            <a:off x="12169857" y="7296366"/>
            <a:ext cx="2237401" cy="1611630"/>
          </a:xfrm>
          <a:prstGeom prst="rect">
            <a:avLst/>
          </a:prstGeom>
        </p:spPr>
        <p:txBody>
          <a:bodyPr anchor="t" rtlCol="false" tIns="0" lIns="0" bIns="0" rIns="0">
            <a:spAutoFit/>
          </a:bodyPr>
          <a:lstStyle/>
          <a:p>
            <a:pPr algn="ctr" marL="474979" indent="-237490" lvl="1">
              <a:lnSpc>
                <a:spcPts val="3299"/>
              </a:lnSpc>
              <a:buFont typeface="Arial"/>
              <a:buChar char="•"/>
            </a:pPr>
            <a:r>
              <a:rPr lang="en-US" b="true" sz="2199" spc="65">
                <a:solidFill>
                  <a:srgbClr val="FFFFFF"/>
                </a:solidFill>
                <a:latin typeface="Aileron Bold"/>
                <a:ea typeface="Aileron Bold"/>
                <a:cs typeface="Aileron Bold"/>
                <a:sym typeface="Aileron Bold"/>
              </a:rPr>
              <a:t>Testing &amp; adding extra feature</a:t>
            </a:r>
          </a:p>
        </p:txBody>
      </p:sp>
      <p:sp>
        <p:nvSpPr>
          <p:cNvPr name="TextBox 57" id="57"/>
          <p:cNvSpPr txBox="true"/>
          <p:nvPr/>
        </p:nvSpPr>
        <p:spPr>
          <a:xfrm rot="0">
            <a:off x="15021899" y="7144041"/>
            <a:ext cx="2237401" cy="2021205"/>
          </a:xfrm>
          <a:prstGeom prst="rect">
            <a:avLst/>
          </a:prstGeom>
        </p:spPr>
        <p:txBody>
          <a:bodyPr anchor="t" rtlCol="false" tIns="0" lIns="0" bIns="0" rIns="0">
            <a:spAutoFit/>
          </a:bodyPr>
          <a:lstStyle/>
          <a:p>
            <a:pPr algn="ctr" marL="474979" indent="-237490" lvl="1">
              <a:lnSpc>
                <a:spcPts val="3299"/>
              </a:lnSpc>
              <a:buFont typeface="Arial"/>
              <a:buChar char="•"/>
            </a:pPr>
            <a:r>
              <a:rPr lang="en-US" b="true" sz="2199" spc="65">
                <a:solidFill>
                  <a:srgbClr val="FFFFFF"/>
                </a:solidFill>
                <a:latin typeface="Aileron Bold"/>
                <a:ea typeface="Aileron Bold"/>
                <a:cs typeface="Aileron Bold"/>
                <a:sym typeface="Aileron Bold"/>
              </a:rPr>
              <a:t>Reviewing and Publishing Reasearch Paper</a:t>
            </a:r>
          </a:p>
        </p:txBody>
      </p:sp>
      <p:sp>
        <p:nvSpPr>
          <p:cNvPr name="TextBox 58" id="58"/>
          <p:cNvSpPr txBox="true"/>
          <p:nvPr/>
        </p:nvSpPr>
        <p:spPr>
          <a:xfrm rot="0">
            <a:off x="9407816" y="7296366"/>
            <a:ext cx="2762041" cy="382905"/>
          </a:xfrm>
          <a:prstGeom prst="rect">
            <a:avLst/>
          </a:prstGeom>
        </p:spPr>
        <p:txBody>
          <a:bodyPr anchor="t" rtlCol="false" tIns="0" lIns="0" bIns="0" rIns="0">
            <a:spAutoFit/>
          </a:bodyPr>
          <a:lstStyle/>
          <a:p>
            <a:pPr algn="ctr" marL="474979" indent="-237490" lvl="1">
              <a:lnSpc>
                <a:spcPts val="3299"/>
              </a:lnSpc>
              <a:buFont typeface="Arial"/>
              <a:buChar char="•"/>
            </a:pPr>
            <a:r>
              <a:rPr lang="en-US" b="true" sz="2199" spc="65">
                <a:solidFill>
                  <a:srgbClr val="FFFFFF"/>
                </a:solidFill>
                <a:latin typeface="Aileron Bold"/>
                <a:ea typeface="Aileron Bold"/>
                <a:cs typeface="Aileron Bold"/>
                <a:sym typeface="Aileron Bold"/>
              </a:rPr>
              <a:t>Implementation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F0F2"/>
        </a:solidFill>
      </p:bgPr>
    </p:bg>
    <p:spTree>
      <p:nvGrpSpPr>
        <p:cNvPr id="1" name=""/>
        <p:cNvGrpSpPr/>
        <p:nvPr/>
      </p:nvGrpSpPr>
      <p:grpSpPr>
        <a:xfrm>
          <a:off x="0" y="0"/>
          <a:ext cx="0" cy="0"/>
          <a:chOff x="0" y="0"/>
          <a:chExt cx="0" cy="0"/>
        </a:xfrm>
      </p:grpSpPr>
      <p:sp>
        <p:nvSpPr>
          <p:cNvPr name="AutoShape 2" id="2"/>
          <p:cNvSpPr/>
          <p:nvPr/>
        </p:nvSpPr>
        <p:spPr>
          <a:xfrm rot="0">
            <a:off x="9148762" y="-173499"/>
            <a:ext cx="9525" cy="10825257"/>
          </a:xfrm>
          <a:prstGeom prst="rect">
            <a:avLst/>
          </a:prstGeom>
          <a:solidFill>
            <a:srgbClr val="000000">
              <a:alpha val="19608"/>
            </a:srgbClr>
          </a:solidFill>
        </p:spPr>
      </p:sp>
      <p:sp>
        <p:nvSpPr>
          <p:cNvPr name="Freeform 3" id="3"/>
          <p:cNvSpPr/>
          <p:nvPr/>
        </p:nvSpPr>
        <p:spPr>
          <a:xfrm flipH="false" flipV="false" rot="0">
            <a:off x="10974280" y="2097280"/>
            <a:ext cx="5333777" cy="5327110"/>
          </a:xfrm>
          <a:custGeom>
            <a:avLst/>
            <a:gdLst/>
            <a:ahLst/>
            <a:cxnLst/>
            <a:rect r="r" b="b" t="t" l="l"/>
            <a:pathLst>
              <a:path h="5327110" w="5333777">
                <a:moveTo>
                  <a:pt x="0" y="0"/>
                </a:moveTo>
                <a:lnTo>
                  <a:pt x="5333777" y="0"/>
                </a:lnTo>
                <a:lnTo>
                  <a:pt x="5333777" y="5327110"/>
                </a:lnTo>
                <a:lnTo>
                  <a:pt x="0" y="5327110"/>
                </a:lnTo>
                <a:lnTo>
                  <a:pt x="0" y="0"/>
                </a:lnTo>
                <a:close/>
              </a:path>
            </a:pathLst>
          </a:custGeom>
          <a:blipFill>
            <a:blip r:embed="rId2"/>
            <a:stretch>
              <a:fillRect l="0" t="0" r="0" b="0"/>
            </a:stretch>
          </a:blipFill>
        </p:spPr>
      </p:sp>
      <p:sp>
        <p:nvSpPr>
          <p:cNvPr name="TextBox 4" id="4"/>
          <p:cNvSpPr txBox="true"/>
          <p:nvPr/>
        </p:nvSpPr>
        <p:spPr>
          <a:xfrm rot="0">
            <a:off x="2423892" y="7882912"/>
            <a:ext cx="4483979" cy="365760"/>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HK Grotesk"/>
                <a:ea typeface="HK Grotesk"/>
                <a:cs typeface="HK Grotesk"/>
                <a:sym typeface="HK Grotesk"/>
              </a:rPr>
              <a:t>ALL STAGE PASSED</a:t>
            </a:r>
          </a:p>
        </p:txBody>
      </p:sp>
      <p:sp>
        <p:nvSpPr>
          <p:cNvPr name="TextBox 5" id="5"/>
          <p:cNvSpPr txBox="true"/>
          <p:nvPr/>
        </p:nvSpPr>
        <p:spPr>
          <a:xfrm rot="0">
            <a:off x="11399179" y="7882912"/>
            <a:ext cx="4483979" cy="365760"/>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HK Grotesk"/>
                <a:ea typeface="HK Grotesk"/>
                <a:cs typeface="HK Grotesk"/>
                <a:sym typeface="HK Grotesk"/>
              </a:rPr>
              <a:t>s</a:t>
            </a:r>
          </a:p>
        </p:txBody>
      </p:sp>
      <p:sp>
        <p:nvSpPr>
          <p:cNvPr name="TextBox 6" id="6"/>
          <p:cNvSpPr txBox="true"/>
          <p:nvPr/>
        </p:nvSpPr>
        <p:spPr>
          <a:xfrm rot="0">
            <a:off x="11974140" y="5137150"/>
            <a:ext cx="3317659" cy="971550"/>
          </a:xfrm>
          <a:prstGeom prst="rect">
            <a:avLst/>
          </a:prstGeom>
        </p:spPr>
        <p:txBody>
          <a:bodyPr anchor="t" rtlCol="false" tIns="0" lIns="0" bIns="0" rIns="0">
            <a:spAutoFit/>
          </a:bodyPr>
          <a:lstStyle/>
          <a:p>
            <a:pPr algn="ctr" marL="0" indent="0" lvl="0">
              <a:lnSpc>
                <a:spcPts val="7680"/>
              </a:lnSpc>
              <a:spcBef>
                <a:spcPct val="0"/>
              </a:spcBef>
            </a:pPr>
            <a:r>
              <a:rPr lang="en-US" b="true" sz="6400">
                <a:solidFill>
                  <a:srgbClr val="000000"/>
                </a:solidFill>
                <a:latin typeface="HK Grotesk Bold"/>
                <a:ea typeface="HK Grotesk Bold"/>
                <a:cs typeface="HK Grotesk Bold"/>
                <a:sym typeface="HK Grotesk Bold"/>
              </a:rPr>
              <a:t>6/6</a:t>
            </a:r>
          </a:p>
        </p:txBody>
      </p:sp>
      <p:sp>
        <p:nvSpPr>
          <p:cNvPr name="Freeform 7" id="7"/>
          <p:cNvSpPr/>
          <p:nvPr/>
        </p:nvSpPr>
        <p:spPr>
          <a:xfrm flipH="false" flipV="false" rot="0">
            <a:off x="2423892" y="2167185"/>
            <a:ext cx="5193792" cy="5187300"/>
          </a:xfrm>
          <a:custGeom>
            <a:avLst/>
            <a:gdLst/>
            <a:ahLst/>
            <a:cxnLst/>
            <a:rect r="r" b="b" t="t" l="l"/>
            <a:pathLst>
              <a:path h="5187300" w="5193792">
                <a:moveTo>
                  <a:pt x="0" y="0"/>
                </a:moveTo>
                <a:lnTo>
                  <a:pt x="5193792" y="0"/>
                </a:lnTo>
                <a:lnTo>
                  <a:pt x="5193792" y="5187300"/>
                </a:lnTo>
                <a:lnTo>
                  <a:pt x="0" y="5187300"/>
                </a:lnTo>
                <a:lnTo>
                  <a:pt x="0" y="0"/>
                </a:lnTo>
                <a:close/>
              </a:path>
            </a:pathLst>
          </a:custGeom>
          <a:blipFill>
            <a:blip r:embed="rId3"/>
            <a:stretch>
              <a:fillRect l="0" t="0" r="0" b="0"/>
            </a:stretch>
          </a:blipFill>
        </p:spPr>
      </p:sp>
      <p:pic>
        <p:nvPicPr>
          <p:cNvPr name="Picture 8" id="8"/>
          <p:cNvPicPr>
            <a:picLocks noChangeAspect="true"/>
          </p:cNvPicPr>
          <p:nvPr/>
        </p:nvPicPr>
        <p:blipFill>
          <a:blip r:embed="rId4"/>
          <a:stretch>
            <a:fillRect/>
          </a:stretch>
        </p:blipFill>
        <p:spPr>
          <a:xfrm rot="0">
            <a:off x="2259673" y="1999720"/>
            <a:ext cx="5522230" cy="5522230"/>
          </a:xfrm>
          <a:prstGeom prst="rect">
            <a:avLst/>
          </a:prstGeom>
        </p:spPr>
      </p:pic>
      <p:pic>
        <p:nvPicPr>
          <p:cNvPr name="Picture 9" id="9"/>
          <p:cNvPicPr>
            <a:picLocks noChangeAspect="true"/>
          </p:cNvPicPr>
          <p:nvPr/>
        </p:nvPicPr>
        <p:blipFill>
          <a:blip r:embed="rId5"/>
          <a:stretch>
            <a:fillRect/>
          </a:stretch>
        </p:blipFill>
        <p:spPr>
          <a:xfrm rot="0">
            <a:off x="11146964" y="3325791"/>
            <a:ext cx="4988408" cy="1500345"/>
          </a:xfrm>
          <a:prstGeom prst="rect">
            <a:avLst/>
          </a:prstGeom>
        </p:spPr>
      </p:pic>
      <p:sp>
        <p:nvSpPr>
          <p:cNvPr name="Freeform 10" id="10"/>
          <p:cNvSpPr/>
          <p:nvPr/>
        </p:nvSpPr>
        <p:spPr>
          <a:xfrm flipH="false" flipV="false" rot="0">
            <a:off x="858766" y="564340"/>
            <a:ext cx="910808" cy="909669"/>
          </a:xfrm>
          <a:custGeom>
            <a:avLst/>
            <a:gdLst/>
            <a:ahLst/>
            <a:cxnLst/>
            <a:rect r="r" b="b" t="t" l="l"/>
            <a:pathLst>
              <a:path h="909669" w="910808">
                <a:moveTo>
                  <a:pt x="0" y="0"/>
                </a:moveTo>
                <a:lnTo>
                  <a:pt x="910808" y="0"/>
                </a:lnTo>
                <a:lnTo>
                  <a:pt x="910808" y="909670"/>
                </a:lnTo>
                <a:lnTo>
                  <a:pt x="0" y="909670"/>
                </a:lnTo>
                <a:lnTo>
                  <a:pt x="0" y="0"/>
                </a:lnTo>
                <a:close/>
              </a:path>
            </a:pathLst>
          </a:custGeom>
          <a:blipFill>
            <a:blip r:embed="rId2"/>
            <a:stretch>
              <a:fillRect l="0" t="0" r="0" b="0"/>
            </a:stretch>
          </a:blipFill>
        </p:spPr>
      </p:sp>
      <p:sp>
        <p:nvSpPr>
          <p:cNvPr name="TextBox 11" id="11"/>
          <p:cNvSpPr txBox="true"/>
          <p:nvPr/>
        </p:nvSpPr>
        <p:spPr>
          <a:xfrm rot="0">
            <a:off x="1925711" y="689610"/>
            <a:ext cx="2071428" cy="621030"/>
          </a:xfrm>
          <a:prstGeom prst="rect">
            <a:avLst/>
          </a:prstGeom>
        </p:spPr>
        <p:txBody>
          <a:bodyPr anchor="t" rtlCol="false" tIns="0" lIns="0" bIns="0" rIns="0">
            <a:spAutoFit/>
          </a:bodyPr>
          <a:lstStyle/>
          <a:p>
            <a:pPr algn="l" marL="0" indent="0" lvl="0">
              <a:lnSpc>
                <a:spcPts val="2520"/>
              </a:lnSpc>
              <a:spcBef>
                <a:spcPct val="0"/>
              </a:spcBef>
            </a:pPr>
            <a:r>
              <a:rPr lang="en-US" b="true" sz="1800" spc="36">
                <a:solidFill>
                  <a:srgbClr val="000000"/>
                </a:solidFill>
                <a:latin typeface="HK Grotesk Bold"/>
                <a:ea typeface="HK Grotesk Bold"/>
                <a:cs typeface="HK Grotesk Bold"/>
                <a:sym typeface="HK Grotesk Bold"/>
              </a:rPr>
              <a:t>CURRENT PROGRESS</a:t>
            </a:r>
          </a:p>
        </p:txBody>
      </p:sp>
      <p:sp>
        <p:nvSpPr>
          <p:cNvPr name="Freeform 12" id="12"/>
          <p:cNvSpPr/>
          <p:nvPr/>
        </p:nvSpPr>
        <p:spPr>
          <a:xfrm flipH="false" flipV="false" rot="0">
            <a:off x="1101274" y="805112"/>
            <a:ext cx="425791" cy="428126"/>
          </a:xfrm>
          <a:custGeom>
            <a:avLst/>
            <a:gdLst/>
            <a:ahLst/>
            <a:cxnLst/>
            <a:rect r="r" b="b" t="t" l="l"/>
            <a:pathLst>
              <a:path h="428126" w="425791">
                <a:moveTo>
                  <a:pt x="0" y="0"/>
                </a:moveTo>
                <a:lnTo>
                  <a:pt x="425791" y="0"/>
                </a:lnTo>
                <a:lnTo>
                  <a:pt x="425791" y="428126"/>
                </a:lnTo>
                <a:lnTo>
                  <a:pt x="0" y="4281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594078" y="776395"/>
            <a:ext cx="1868390" cy="1093857"/>
          </a:xfrm>
          <a:custGeom>
            <a:avLst/>
            <a:gdLst/>
            <a:ahLst/>
            <a:cxnLst/>
            <a:rect r="r" b="b" t="t" l="l"/>
            <a:pathLst>
              <a:path h="1093857" w="1868390">
                <a:moveTo>
                  <a:pt x="0" y="0"/>
                </a:moveTo>
                <a:lnTo>
                  <a:pt x="1868390" y="0"/>
                </a:lnTo>
                <a:lnTo>
                  <a:pt x="1868390" y="1093857"/>
                </a:lnTo>
                <a:lnTo>
                  <a:pt x="0" y="1093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433584" y="1011383"/>
            <a:ext cx="9420833" cy="587883"/>
          </a:xfrm>
          <a:prstGeom prst="rect">
            <a:avLst/>
          </a:prstGeom>
        </p:spPr>
        <p:txBody>
          <a:bodyPr anchor="t" rtlCol="false" tIns="0" lIns="0" bIns="0" rIns="0">
            <a:spAutoFit/>
          </a:bodyPr>
          <a:lstStyle/>
          <a:p>
            <a:pPr algn="ctr" marL="0" indent="0" lvl="0">
              <a:lnSpc>
                <a:spcPts val="4716"/>
              </a:lnSpc>
              <a:spcBef>
                <a:spcPct val="0"/>
              </a:spcBef>
            </a:pPr>
            <a:r>
              <a:rPr lang="en-US" sz="3600" spc="107">
                <a:solidFill>
                  <a:srgbClr val="FFFFFF"/>
                </a:solidFill>
                <a:latin typeface="Aileron Heavy"/>
                <a:ea typeface="Aileron Heavy"/>
                <a:cs typeface="Aileron Heavy"/>
                <a:sym typeface="Aileron Heavy"/>
              </a:rPr>
              <a:t>TIME DURATION</a:t>
            </a:r>
          </a:p>
        </p:txBody>
      </p:sp>
      <p:sp>
        <p:nvSpPr>
          <p:cNvPr name="Freeform 4" id="4"/>
          <p:cNvSpPr/>
          <p:nvPr/>
        </p:nvSpPr>
        <p:spPr>
          <a:xfrm flipH="false" flipV="false" rot="0">
            <a:off x="6221368" y="3276429"/>
            <a:ext cx="5845264" cy="5816038"/>
          </a:xfrm>
          <a:custGeom>
            <a:avLst/>
            <a:gdLst/>
            <a:ahLst/>
            <a:cxnLst/>
            <a:rect r="r" b="b" t="t" l="l"/>
            <a:pathLst>
              <a:path h="5816038" w="5845264">
                <a:moveTo>
                  <a:pt x="0" y="0"/>
                </a:moveTo>
                <a:lnTo>
                  <a:pt x="5845264" y="0"/>
                </a:lnTo>
                <a:lnTo>
                  <a:pt x="5845264" y="5816038"/>
                </a:lnTo>
                <a:lnTo>
                  <a:pt x="0" y="58160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3295066" y="7683300"/>
            <a:ext cx="3964234" cy="851136"/>
            <a:chOff x="0" y="0"/>
            <a:chExt cx="5285645" cy="1134848"/>
          </a:xfrm>
        </p:grpSpPr>
        <p:sp>
          <p:nvSpPr>
            <p:cNvPr name="TextBox 6" id="6"/>
            <p:cNvSpPr txBox="true"/>
            <p:nvPr/>
          </p:nvSpPr>
          <p:spPr>
            <a:xfrm rot="0">
              <a:off x="0" y="661773"/>
              <a:ext cx="5285645" cy="473075"/>
            </a:xfrm>
            <a:prstGeom prst="rect">
              <a:avLst/>
            </a:prstGeom>
          </p:spPr>
          <p:txBody>
            <a:bodyPr anchor="t" rtlCol="false" tIns="0" lIns="0" bIns="0" rIns="0">
              <a:spAutoFit/>
            </a:bodyPr>
            <a:lstStyle/>
            <a:p>
              <a:pPr algn="l">
                <a:lnSpc>
                  <a:spcPts val="3000"/>
                </a:lnSpc>
              </a:pPr>
              <a:r>
                <a:rPr lang="en-US" sz="2000" spc="60" b="true">
                  <a:solidFill>
                    <a:srgbClr val="FFFFFF"/>
                  </a:solidFill>
                  <a:latin typeface="Aileron Bold"/>
                  <a:ea typeface="Aileron Bold"/>
                  <a:cs typeface="Aileron Bold"/>
                  <a:sym typeface="Aileron Bold"/>
                </a:rPr>
                <a:t>TIME RQUIRED :4 WEEKS</a:t>
              </a:r>
            </a:p>
          </p:txBody>
        </p:sp>
        <p:sp>
          <p:nvSpPr>
            <p:cNvPr name="TextBox 7" id="7"/>
            <p:cNvSpPr txBox="true"/>
            <p:nvPr/>
          </p:nvSpPr>
          <p:spPr>
            <a:xfrm rot="0">
              <a:off x="0" y="-47625"/>
              <a:ext cx="5285645" cy="547158"/>
            </a:xfrm>
            <a:prstGeom prst="rect">
              <a:avLst/>
            </a:prstGeom>
          </p:spPr>
          <p:txBody>
            <a:bodyPr anchor="t" rtlCol="false" tIns="0" lIns="0" bIns="0" rIns="0">
              <a:spAutoFit/>
            </a:bodyPr>
            <a:lstStyle/>
            <a:p>
              <a:pPr algn="l" marL="0" indent="0" lvl="0">
                <a:lnSpc>
                  <a:spcPts val="3499"/>
                </a:lnSpc>
              </a:pPr>
              <a:r>
                <a:rPr lang="en-US" b="true" sz="2499" spc="97" u="none">
                  <a:solidFill>
                    <a:srgbClr val="FFFFFF"/>
                  </a:solidFill>
                  <a:latin typeface="Aileron Bold"/>
                  <a:ea typeface="Aileron Bold"/>
                  <a:cs typeface="Aileron Bold"/>
                  <a:sym typeface="Aileron Bold"/>
                </a:rPr>
                <a:t>Stage 6</a:t>
              </a:r>
            </a:p>
          </p:txBody>
        </p:sp>
      </p:grpSp>
      <p:grpSp>
        <p:nvGrpSpPr>
          <p:cNvPr name="Group 8" id="8"/>
          <p:cNvGrpSpPr/>
          <p:nvPr/>
        </p:nvGrpSpPr>
        <p:grpSpPr>
          <a:xfrm rot="0">
            <a:off x="13295066" y="5679639"/>
            <a:ext cx="3964234" cy="851136"/>
            <a:chOff x="0" y="0"/>
            <a:chExt cx="5285645" cy="1134848"/>
          </a:xfrm>
        </p:grpSpPr>
        <p:sp>
          <p:nvSpPr>
            <p:cNvPr name="TextBox 9" id="9"/>
            <p:cNvSpPr txBox="true"/>
            <p:nvPr/>
          </p:nvSpPr>
          <p:spPr>
            <a:xfrm rot="0">
              <a:off x="0" y="661773"/>
              <a:ext cx="5285645" cy="473075"/>
            </a:xfrm>
            <a:prstGeom prst="rect">
              <a:avLst/>
            </a:prstGeom>
          </p:spPr>
          <p:txBody>
            <a:bodyPr anchor="t" rtlCol="false" tIns="0" lIns="0" bIns="0" rIns="0">
              <a:spAutoFit/>
            </a:bodyPr>
            <a:lstStyle/>
            <a:p>
              <a:pPr algn="l">
                <a:lnSpc>
                  <a:spcPts val="3000"/>
                </a:lnSpc>
              </a:pPr>
              <a:r>
                <a:rPr lang="en-US" sz="2000" spc="60" b="true">
                  <a:solidFill>
                    <a:srgbClr val="FFFFFF"/>
                  </a:solidFill>
                  <a:latin typeface="Aileron Bold"/>
                  <a:ea typeface="Aileron Bold"/>
                  <a:cs typeface="Aileron Bold"/>
                  <a:sym typeface="Aileron Bold"/>
                </a:rPr>
                <a:t>TIME RQUIRED : 3 WEEKS</a:t>
              </a:r>
            </a:p>
          </p:txBody>
        </p:sp>
        <p:sp>
          <p:nvSpPr>
            <p:cNvPr name="TextBox 10" id="10"/>
            <p:cNvSpPr txBox="true"/>
            <p:nvPr/>
          </p:nvSpPr>
          <p:spPr>
            <a:xfrm rot="0">
              <a:off x="0" y="-47625"/>
              <a:ext cx="5285645" cy="547158"/>
            </a:xfrm>
            <a:prstGeom prst="rect">
              <a:avLst/>
            </a:prstGeom>
          </p:spPr>
          <p:txBody>
            <a:bodyPr anchor="t" rtlCol="false" tIns="0" lIns="0" bIns="0" rIns="0">
              <a:spAutoFit/>
            </a:bodyPr>
            <a:lstStyle/>
            <a:p>
              <a:pPr algn="l" marL="0" indent="0" lvl="0">
                <a:lnSpc>
                  <a:spcPts val="3499"/>
                </a:lnSpc>
              </a:pPr>
              <a:r>
                <a:rPr lang="en-US" b="true" sz="2499" spc="97" u="none">
                  <a:solidFill>
                    <a:srgbClr val="FFFFFF"/>
                  </a:solidFill>
                  <a:latin typeface="Aileron Bold"/>
                  <a:ea typeface="Aileron Bold"/>
                  <a:cs typeface="Aileron Bold"/>
                  <a:sym typeface="Aileron Bold"/>
                </a:rPr>
                <a:t>Stage 5</a:t>
              </a:r>
            </a:p>
          </p:txBody>
        </p:sp>
      </p:grpSp>
      <p:grpSp>
        <p:nvGrpSpPr>
          <p:cNvPr name="Group 11" id="11"/>
          <p:cNvGrpSpPr/>
          <p:nvPr/>
        </p:nvGrpSpPr>
        <p:grpSpPr>
          <a:xfrm rot="0">
            <a:off x="13295066" y="3676052"/>
            <a:ext cx="3964234" cy="851136"/>
            <a:chOff x="0" y="0"/>
            <a:chExt cx="5285645" cy="1134848"/>
          </a:xfrm>
        </p:grpSpPr>
        <p:sp>
          <p:nvSpPr>
            <p:cNvPr name="TextBox 12" id="12"/>
            <p:cNvSpPr txBox="true"/>
            <p:nvPr/>
          </p:nvSpPr>
          <p:spPr>
            <a:xfrm rot="0">
              <a:off x="0" y="661773"/>
              <a:ext cx="5285645" cy="473075"/>
            </a:xfrm>
            <a:prstGeom prst="rect">
              <a:avLst/>
            </a:prstGeom>
          </p:spPr>
          <p:txBody>
            <a:bodyPr anchor="t" rtlCol="false" tIns="0" lIns="0" bIns="0" rIns="0">
              <a:spAutoFit/>
            </a:bodyPr>
            <a:lstStyle/>
            <a:p>
              <a:pPr algn="l">
                <a:lnSpc>
                  <a:spcPts val="3000"/>
                </a:lnSpc>
              </a:pPr>
              <a:r>
                <a:rPr lang="en-US" sz="2000" spc="60" b="true">
                  <a:solidFill>
                    <a:srgbClr val="FFFFFF"/>
                  </a:solidFill>
                  <a:latin typeface="Aileron Bold"/>
                  <a:ea typeface="Aileron Bold"/>
                  <a:cs typeface="Aileron Bold"/>
                  <a:sym typeface="Aileron Bold"/>
                </a:rPr>
                <a:t>TIME RQUIRED : 3 WEEKS</a:t>
              </a:r>
            </a:p>
          </p:txBody>
        </p:sp>
        <p:sp>
          <p:nvSpPr>
            <p:cNvPr name="TextBox 13" id="13"/>
            <p:cNvSpPr txBox="true"/>
            <p:nvPr/>
          </p:nvSpPr>
          <p:spPr>
            <a:xfrm rot="0">
              <a:off x="0" y="-47625"/>
              <a:ext cx="5285645" cy="547158"/>
            </a:xfrm>
            <a:prstGeom prst="rect">
              <a:avLst/>
            </a:prstGeom>
          </p:spPr>
          <p:txBody>
            <a:bodyPr anchor="t" rtlCol="false" tIns="0" lIns="0" bIns="0" rIns="0">
              <a:spAutoFit/>
            </a:bodyPr>
            <a:lstStyle/>
            <a:p>
              <a:pPr algn="l" marL="0" indent="0" lvl="0">
                <a:lnSpc>
                  <a:spcPts val="3499"/>
                </a:lnSpc>
              </a:pPr>
              <a:r>
                <a:rPr lang="en-US" b="true" sz="2499" spc="97" u="none">
                  <a:solidFill>
                    <a:srgbClr val="FFFFFF"/>
                  </a:solidFill>
                  <a:latin typeface="Aileron Bold"/>
                  <a:ea typeface="Aileron Bold"/>
                  <a:cs typeface="Aileron Bold"/>
                  <a:sym typeface="Aileron Bold"/>
                </a:rPr>
                <a:t>Stage 4</a:t>
              </a:r>
            </a:p>
          </p:txBody>
        </p:sp>
      </p:grpSp>
      <p:grpSp>
        <p:nvGrpSpPr>
          <p:cNvPr name="Group 14" id="14"/>
          <p:cNvGrpSpPr/>
          <p:nvPr/>
        </p:nvGrpSpPr>
        <p:grpSpPr>
          <a:xfrm rot="0">
            <a:off x="1028700" y="7680299"/>
            <a:ext cx="3964234" cy="851136"/>
            <a:chOff x="0" y="0"/>
            <a:chExt cx="5285645" cy="1134848"/>
          </a:xfrm>
        </p:grpSpPr>
        <p:sp>
          <p:nvSpPr>
            <p:cNvPr name="TextBox 15" id="15"/>
            <p:cNvSpPr txBox="true"/>
            <p:nvPr/>
          </p:nvSpPr>
          <p:spPr>
            <a:xfrm rot="0">
              <a:off x="0" y="661773"/>
              <a:ext cx="5285645" cy="473075"/>
            </a:xfrm>
            <a:prstGeom prst="rect">
              <a:avLst/>
            </a:prstGeom>
          </p:spPr>
          <p:txBody>
            <a:bodyPr anchor="t" rtlCol="false" tIns="0" lIns="0" bIns="0" rIns="0">
              <a:spAutoFit/>
            </a:bodyPr>
            <a:lstStyle/>
            <a:p>
              <a:pPr algn="r">
                <a:lnSpc>
                  <a:spcPts val="3000"/>
                </a:lnSpc>
              </a:pPr>
              <a:r>
                <a:rPr lang="en-US" b="true" sz="2000" spc="60">
                  <a:solidFill>
                    <a:srgbClr val="FFFFFF"/>
                  </a:solidFill>
                  <a:latin typeface="Aileron Bold"/>
                  <a:ea typeface="Aileron Bold"/>
                  <a:cs typeface="Aileron Bold"/>
                  <a:sym typeface="Aileron Bold"/>
                </a:rPr>
                <a:t>TIME RQUIRED : 12 WEEKS</a:t>
              </a:r>
            </a:p>
          </p:txBody>
        </p:sp>
        <p:sp>
          <p:nvSpPr>
            <p:cNvPr name="TextBox 16" id="16"/>
            <p:cNvSpPr txBox="true"/>
            <p:nvPr/>
          </p:nvSpPr>
          <p:spPr>
            <a:xfrm rot="0">
              <a:off x="0" y="-47625"/>
              <a:ext cx="5285645" cy="547158"/>
            </a:xfrm>
            <a:prstGeom prst="rect">
              <a:avLst/>
            </a:prstGeom>
          </p:spPr>
          <p:txBody>
            <a:bodyPr anchor="t" rtlCol="false" tIns="0" lIns="0" bIns="0" rIns="0">
              <a:spAutoFit/>
            </a:bodyPr>
            <a:lstStyle/>
            <a:p>
              <a:pPr algn="r" marL="0" indent="0" lvl="0">
                <a:lnSpc>
                  <a:spcPts val="3499"/>
                </a:lnSpc>
              </a:pPr>
              <a:r>
                <a:rPr lang="en-US" b="true" sz="2499" spc="97" u="none">
                  <a:solidFill>
                    <a:srgbClr val="FFFFFF"/>
                  </a:solidFill>
                  <a:latin typeface="Aileron Bold"/>
                  <a:ea typeface="Aileron Bold"/>
                  <a:cs typeface="Aileron Bold"/>
                  <a:sym typeface="Aileron Bold"/>
                </a:rPr>
                <a:t>Stage 3</a:t>
              </a:r>
            </a:p>
          </p:txBody>
        </p:sp>
      </p:grpSp>
      <p:grpSp>
        <p:nvGrpSpPr>
          <p:cNvPr name="Group 17" id="17"/>
          <p:cNvGrpSpPr/>
          <p:nvPr/>
        </p:nvGrpSpPr>
        <p:grpSpPr>
          <a:xfrm rot="0">
            <a:off x="1028700" y="5679713"/>
            <a:ext cx="3964234" cy="851136"/>
            <a:chOff x="0" y="0"/>
            <a:chExt cx="5285645" cy="1134848"/>
          </a:xfrm>
        </p:grpSpPr>
        <p:sp>
          <p:nvSpPr>
            <p:cNvPr name="TextBox 18" id="18"/>
            <p:cNvSpPr txBox="true"/>
            <p:nvPr/>
          </p:nvSpPr>
          <p:spPr>
            <a:xfrm rot="0">
              <a:off x="0" y="661773"/>
              <a:ext cx="5285645" cy="473075"/>
            </a:xfrm>
            <a:prstGeom prst="rect">
              <a:avLst/>
            </a:prstGeom>
          </p:spPr>
          <p:txBody>
            <a:bodyPr anchor="t" rtlCol="false" tIns="0" lIns="0" bIns="0" rIns="0">
              <a:spAutoFit/>
            </a:bodyPr>
            <a:lstStyle/>
            <a:p>
              <a:pPr algn="r">
                <a:lnSpc>
                  <a:spcPts val="3000"/>
                </a:lnSpc>
              </a:pPr>
              <a:r>
                <a:rPr lang="en-US" b="true" sz="2000" spc="60">
                  <a:solidFill>
                    <a:srgbClr val="FFFFFF"/>
                  </a:solidFill>
                  <a:latin typeface="Aileron Bold"/>
                  <a:ea typeface="Aileron Bold"/>
                  <a:cs typeface="Aileron Bold"/>
                  <a:sym typeface="Aileron Bold"/>
                </a:rPr>
                <a:t>TIME RQUIRED : 12 WEEKS</a:t>
              </a:r>
            </a:p>
          </p:txBody>
        </p:sp>
        <p:sp>
          <p:nvSpPr>
            <p:cNvPr name="TextBox 19" id="19"/>
            <p:cNvSpPr txBox="true"/>
            <p:nvPr/>
          </p:nvSpPr>
          <p:spPr>
            <a:xfrm rot="0">
              <a:off x="0" y="-47625"/>
              <a:ext cx="5285645" cy="547158"/>
            </a:xfrm>
            <a:prstGeom prst="rect">
              <a:avLst/>
            </a:prstGeom>
          </p:spPr>
          <p:txBody>
            <a:bodyPr anchor="t" rtlCol="false" tIns="0" lIns="0" bIns="0" rIns="0">
              <a:spAutoFit/>
            </a:bodyPr>
            <a:lstStyle/>
            <a:p>
              <a:pPr algn="r" marL="0" indent="0" lvl="0">
                <a:lnSpc>
                  <a:spcPts val="3499"/>
                </a:lnSpc>
              </a:pPr>
              <a:r>
                <a:rPr lang="en-US" b="true" sz="2499" spc="97" u="none">
                  <a:solidFill>
                    <a:srgbClr val="FFFFFF"/>
                  </a:solidFill>
                  <a:latin typeface="Aileron Bold"/>
                  <a:ea typeface="Aileron Bold"/>
                  <a:cs typeface="Aileron Bold"/>
                  <a:sym typeface="Aileron Bold"/>
                </a:rPr>
                <a:t>Stage 2</a:t>
              </a:r>
            </a:p>
          </p:txBody>
        </p:sp>
      </p:grpSp>
      <p:grpSp>
        <p:nvGrpSpPr>
          <p:cNvPr name="Group 20" id="20"/>
          <p:cNvGrpSpPr/>
          <p:nvPr/>
        </p:nvGrpSpPr>
        <p:grpSpPr>
          <a:xfrm rot="0">
            <a:off x="1028700" y="3679128"/>
            <a:ext cx="3964234" cy="851136"/>
            <a:chOff x="0" y="0"/>
            <a:chExt cx="5285645" cy="1134848"/>
          </a:xfrm>
        </p:grpSpPr>
        <p:sp>
          <p:nvSpPr>
            <p:cNvPr name="TextBox 21" id="21"/>
            <p:cNvSpPr txBox="true"/>
            <p:nvPr/>
          </p:nvSpPr>
          <p:spPr>
            <a:xfrm rot="0">
              <a:off x="0" y="661773"/>
              <a:ext cx="5285645" cy="473075"/>
            </a:xfrm>
            <a:prstGeom prst="rect">
              <a:avLst/>
            </a:prstGeom>
          </p:spPr>
          <p:txBody>
            <a:bodyPr anchor="t" rtlCol="false" tIns="0" lIns="0" bIns="0" rIns="0">
              <a:spAutoFit/>
            </a:bodyPr>
            <a:lstStyle/>
            <a:p>
              <a:pPr algn="r">
                <a:lnSpc>
                  <a:spcPts val="3000"/>
                </a:lnSpc>
              </a:pPr>
              <a:r>
                <a:rPr lang="en-US" b="true" sz="2000" spc="60">
                  <a:solidFill>
                    <a:srgbClr val="FFFFFF"/>
                  </a:solidFill>
                  <a:latin typeface="Aileron Bold"/>
                  <a:ea typeface="Aileron Bold"/>
                  <a:cs typeface="Aileron Bold"/>
                  <a:sym typeface="Aileron Bold"/>
                </a:rPr>
                <a:t>TIME REQUIRED : 6 WEEKS</a:t>
              </a:r>
            </a:p>
          </p:txBody>
        </p:sp>
        <p:sp>
          <p:nvSpPr>
            <p:cNvPr name="TextBox 22" id="22"/>
            <p:cNvSpPr txBox="true"/>
            <p:nvPr/>
          </p:nvSpPr>
          <p:spPr>
            <a:xfrm rot="0">
              <a:off x="0" y="-47625"/>
              <a:ext cx="5285645" cy="547158"/>
            </a:xfrm>
            <a:prstGeom prst="rect">
              <a:avLst/>
            </a:prstGeom>
          </p:spPr>
          <p:txBody>
            <a:bodyPr anchor="t" rtlCol="false" tIns="0" lIns="0" bIns="0" rIns="0">
              <a:spAutoFit/>
            </a:bodyPr>
            <a:lstStyle/>
            <a:p>
              <a:pPr algn="r" marL="0" indent="0" lvl="0">
                <a:lnSpc>
                  <a:spcPts val="3499"/>
                </a:lnSpc>
              </a:pPr>
              <a:r>
                <a:rPr lang="en-US" b="true" sz="2499" spc="97" u="none">
                  <a:solidFill>
                    <a:srgbClr val="FFFFFF"/>
                  </a:solidFill>
                  <a:latin typeface="Aileron Bold"/>
                  <a:ea typeface="Aileron Bold"/>
                  <a:cs typeface="Aileron Bold"/>
                  <a:sym typeface="Aileron Bold"/>
                </a:rPr>
                <a:t>Stage 1</a:t>
              </a:r>
            </a:p>
          </p:txBody>
        </p:sp>
      </p:grpSp>
      <p:sp>
        <p:nvSpPr>
          <p:cNvPr name="TextBox 23" id="23"/>
          <p:cNvSpPr txBox="true"/>
          <p:nvPr/>
        </p:nvSpPr>
        <p:spPr>
          <a:xfrm rot="0">
            <a:off x="8584650" y="5936680"/>
            <a:ext cx="1118701" cy="400050"/>
          </a:xfrm>
          <a:prstGeom prst="rect">
            <a:avLst/>
          </a:prstGeom>
        </p:spPr>
        <p:txBody>
          <a:bodyPr anchor="t" rtlCol="false" tIns="0" lIns="0" bIns="0" rIns="0">
            <a:spAutoFit/>
          </a:bodyPr>
          <a:lstStyle/>
          <a:p>
            <a:pPr algn="ctr" marL="0" indent="0" lvl="0">
              <a:lnSpc>
                <a:spcPts val="3225"/>
              </a:lnSpc>
              <a:spcBef>
                <a:spcPct val="0"/>
              </a:spcBef>
            </a:pPr>
            <a:r>
              <a:rPr lang="en-US" b="true" sz="2500" spc="97" u="none">
                <a:solidFill>
                  <a:srgbClr val="FFFFFF"/>
                </a:solidFill>
                <a:latin typeface="Aileron Bold"/>
                <a:ea typeface="Aileron Bold"/>
                <a:cs typeface="Aileron Bold"/>
                <a:sym typeface="Aileron Bold"/>
              </a:rPr>
              <a:t>01</a:t>
            </a:r>
          </a:p>
        </p:txBody>
      </p:sp>
      <p:sp>
        <p:nvSpPr>
          <p:cNvPr name="TextBox 24" id="24"/>
          <p:cNvSpPr txBox="true"/>
          <p:nvPr/>
        </p:nvSpPr>
        <p:spPr>
          <a:xfrm rot="0">
            <a:off x="7607203" y="4082905"/>
            <a:ext cx="1118701" cy="400050"/>
          </a:xfrm>
          <a:prstGeom prst="rect">
            <a:avLst/>
          </a:prstGeom>
        </p:spPr>
        <p:txBody>
          <a:bodyPr anchor="t" rtlCol="false" tIns="0" lIns="0" bIns="0" rIns="0">
            <a:spAutoFit/>
          </a:bodyPr>
          <a:lstStyle/>
          <a:p>
            <a:pPr algn="ctr" marL="0" indent="0" lvl="0">
              <a:lnSpc>
                <a:spcPts val="3225"/>
              </a:lnSpc>
              <a:spcBef>
                <a:spcPct val="0"/>
              </a:spcBef>
            </a:pPr>
            <a:r>
              <a:rPr lang="en-US" b="true" sz="2500" spc="97" u="none">
                <a:solidFill>
                  <a:srgbClr val="FFFFFF"/>
                </a:solidFill>
                <a:latin typeface="Aileron Bold"/>
                <a:ea typeface="Aileron Bold"/>
                <a:cs typeface="Aileron Bold"/>
                <a:sym typeface="Aileron Bold"/>
              </a:rPr>
              <a:t>0</a:t>
            </a:r>
            <a:r>
              <a:rPr lang="en-US" b="true" sz="2500" spc="97" u="none">
                <a:solidFill>
                  <a:srgbClr val="FFFFFF"/>
                </a:solidFill>
                <a:latin typeface="Aileron Bold"/>
                <a:ea typeface="Aileron Bold"/>
                <a:cs typeface="Aileron Bold"/>
                <a:sym typeface="Aileron Bold"/>
              </a:rPr>
              <a:t>2</a:t>
            </a:r>
          </a:p>
        </p:txBody>
      </p:sp>
      <p:sp>
        <p:nvSpPr>
          <p:cNvPr name="TextBox 25" id="25"/>
          <p:cNvSpPr txBox="true"/>
          <p:nvPr/>
        </p:nvSpPr>
        <p:spPr>
          <a:xfrm rot="0">
            <a:off x="10059129" y="4454380"/>
            <a:ext cx="1118701" cy="400050"/>
          </a:xfrm>
          <a:prstGeom prst="rect">
            <a:avLst/>
          </a:prstGeom>
        </p:spPr>
        <p:txBody>
          <a:bodyPr anchor="t" rtlCol="false" tIns="0" lIns="0" bIns="0" rIns="0">
            <a:spAutoFit/>
          </a:bodyPr>
          <a:lstStyle/>
          <a:p>
            <a:pPr algn="ctr" marL="0" indent="0" lvl="0">
              <a:lnSpc>
                <a:spcPts val="3225"/>
              </a:lnSpc>
              <a:spcBef>
                <a:spcPct val="0"/>
              </a:spcBef>
            </a:pPr>
            <a:r>
              <a:rPr lang="en-US" b="true" sz="2500" spc="97" u="none">
                <a:solidFill>
                  <a:srgbClr val="FFFFFF"/>
                </a:solidFill>
                <a:latin typeface="Aileron Bold"/>
                <a:ea typeface="Aileron Bold"/>
                <a:cs typeface="Aileron Bold"/>
                <a:sym typeface="Aileron Bold"/>
              </a:rPr>
              <a:t>0</a:t>
            </a:r>
            <a:r>
              <a:rPr lang="en-US" b="true" sz="2500" spc="97" u="none">
                <a:solidFill>
                  <a:srgbClr val="FFFFFF"/>
                </a:solidFill>
                <a:latin typeface="Aileron Bold"/>
                <a:ea typeface="Aileron Bold"/>
                <a:cs typeface="Aileron Bold"/>
                <a:sym typeface="Aileron Bold"/>
              </a:rPr>
              <a:t>3</a:t>
            </a:r>
          </a:p>
        </p:txBody>
      </p:sp>
      <p:sp>
        <p:nvSpPr>
          <p:cNvPr name="TextBox 26" id="26"/>
          <p:cNvSpPr txBox="true"/>
          <p:nvPr/>
        </p:nvSpPr>
        <p:spPr>
          <a:xfrm rot="0">
            <a:off x="6551225" y="6155873"/>
            <a:ext cx="1118701" cy="400050"/>
          </a:xfrm>
          <a:prstGeom prst="rect">
            <a:avLst/>
          </a:prstGeom>
        </p:spPr>
        <p:txBody>
          <a:bodyPr anchor="t" rtlCol="false" tIns="0" lIns="0" bIns="0" rIns="0">
            <a:spAutoFit/>
          </a:bodyPr>
          <a:lstStyle/>
          <a:p>
            <a:pPr algn="ctr" marL="0" indent="0" lvl="0">
              <a:lnSpc>
                <a:spcPts val="3225"/>
              </a:lnSpc>
              <a:spcBef>
                <a:spcPct val="0"/>
              </a:spcBef>
            </a:pPr>
            <a:r>
              <a:rPr lang="en-US" b="true" sz="2500" spc="97" u="none">
                <a:solidFill>
                  <a:srgbClr val="FFFFFF"/>
                </a:solidFill>
                <a:latin typeface="Aileron Bold"/>
                <a:ea typeface="Aileron Bold"/>
                <a:cs typeface="Aileron Bold"/>
                <a:sym typeface="Aileron Bold"/>
              </a:rPr>
              <a:t>0</a:t>
            </a:r>
            <a:r>
              <a:rPr lang="en-US" b="true" sz="2500" spc="97" u="none">
                <a:solidFill>
                  <a:srgbClr val="FFFFFF"/>
                </a:solidFill>
                <a:latin typeface="Aileron Bold"/>
                <a:ea typeface="Aileron Bold"/>
                <a:cs typeface="Aileron Bold"/>
                <a:sym typeface="Aileron Bold"/>
              </a:rPr>
              <a:t>6</a:t>
            </a:r>
          </a:p>
        </p:txBody>
      </p:sp>
      <p:sp>
        <p:nvSpPr>
          <p:cNvPr name="TextBox 27" id="27"/>
          <p:cNvSpPr txBox="true"/>
          <p:nvPr/>
        </p:nvSpPr>
        <p:spPr>
          <a:xfrm rot="0">
            <a:off x="8166553" y="7970721"/>
            <a:ext cx="1118701" cy="400050"/>
          </a:xfrm>
          <a:prstGeom prst="rect">
            <a:avLst/>
          </a:prstGeom>
        </p:spPr>
        <p:txBody>
          <a:bodyPr anchor="t" rtlCol="false" tIns="0" lIns="0" bIns="0" rIns="0">
            <a:spAutoFit/>
          </a:bodyPr>
          <a:lstStyle/>
          <a:p>
            <a:pPr algn="ctr" marL="0" indent="0" lvl="0">
              <a:lnSpc>
                <a:spcPts val="3225"/>
              </a:lnSpc>
              <a:spcBef>
                <a:spcPct val="0"/>
              </a:spcBef>
            </a:pPr>
            <a:r>
              <a:rPr lang="en-US" b="true" sz="2500" spc="97" u="none">
                <a:solidFill>
                  <a:srgbClr val="FFFFFF"/>
                </a:solidFill>
                <a:latin typeface="Aileron Bold"/>
                <a:ea typeface="Aileron Bold"/>
                <a:cs typeface="Aileron Bold"/>
                <a:sym typeface="Aileron Bold"/>
              </a:rPr>
              <a:t>0</a:t>
            </a:r>
            <a:r>
              <a:rPr lang="en-US" b="true" sz="2500" spc="97" u="none">
                <a:solidFill>
                  <a:srgbClr val="FFFFFF"/>
                </a:solidFill>
                <a:latin typeface="Aileron Bold"/>
                <a:ea typeface="Aileron Bold"/>
                <a:cs typeface="Aileron Bold"/>
                <a:sym typeface="Aileron Bold"/>
              </a:rPr>
              <a:t>5</a:t>
            </a:r>
          </a:p>
        </p:txBody>
      </p:sp>
      <p:sp>
        <p:nvSpPr>
          <p:cNvPr name="TextBox 28" id="28"/>
          <p:cNvSpPr txBox="true"/>
          <p:nvPr/>
        </p:nvSpPr>
        <p:spPr>
          <a:xfrm rot="0">
            <a:off x="10426247" y="6808571"/>
            <a:ext cx="1118701" cy="400050"/>
          </a:xfrm>
          <a:prstGeom prst="rect">
            <a:avLst/>
          </a:prstGeom>
        </p:spPr>
        <p:txBody>
          <a:bodyPr anchor="t" rtlCol="false" tIns="0" lIns="0" bIns="0" rIns="0">
            <a:spAutoFit/>
          </a:bodyPr>
          <a:lstStyle/>
          <a:p>
            <a:pPr algn="ctr" marL="0" indent="0" lvl="0">
              <a:lnSpc>
                <a:spcPts val="3225"/>
              </a:lnSpc>
              <a:spcBef>
                <a:spcPct val="0"/>
              </a:spcBef>
            </a:pPr>
            <a:r>
              <a:rPr lang="en-US" b="true" sz="2500" spc="97" u="none">
                <a:solidFill>
                  <a:srgbClr val="FFFFFF"/>
                </a:solidFill>
                <a:latin typeface="Aileron Bold"/>
                <a:ea typeface="Aileron Bold"/>
                <a:cs typeface="Aileron Bold"/>
                <a:sym typeface="Aileron Bold"/>
              </a:rPr>
              <a:t>0</a:t>
            </a:r>
            <a:r>
              <a:rPr lang="en-US" b="true" sz="2500" spc="97" u="none">
                <a:solidFill>
                  <a:srgbClr val="FFFFFF"/>
                </a:solidFill>
                <a:latin typeface="Aileron Bold"/>
                <a:ea typeface="Aileron Bold"/>
                <a:cs typeface="Aileron Bold"/>
                <a:sym typeface="Aileron Bold"/>
              </a:rPr>
              <a:t>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4596355" y="567027"/>
            <a:ext cx="9095289" cy="990021"/>
          </a:xfrm>
          <a:prstGeom prst="rect">
            <a:avLst/>
          </a:prstGeom>
        </p:spPr>
        <p:txBody>
          <a:bodyPr anchor="t" rtlCol="false" tIns="0" lIns="0" bIns="0" rIns="0">
            <a:spAutoFit/>
          </a:bodyPr>
          <a:lstStyle/>
          <a:p>
            <a:pPr algn="l">
              <a:lnSpc>
                <a:spcPts val="7699"/>
              </a:lnSpc>
            </a:pPr>
            <a:r>
              <a:rPr lang="en-US" sz="6999">
                <a:solidFill>
                  <a:srgbClr val="FFFFFF"/>
                </a:solidFill>
                <a:latin typeface="HK Grotesk Bold"/>
                <a:ea typeface="HK Grotesk Bold"/>
                <a:cs typeface="HK Grotesk Bold"/>
                <a:sym typeface="HK Grotesk Bold"/>
              </a:rPr>
              <a:t>LITERATURE REVIEW</a:t>
            </a:r>
          </a:p>
        </p:txBody>
      </p:sp>
      <p:sp>
        <p:nvSpPr>
          <p:cNvPr name="TextBox 3" id="3"/>
          <p:cNvSpPr txBox="true"/>
          <p:nvPr/>
        </p:nvSpPr>
        <p:spPr>
          <a:xfrm rot="0">
            <a:off x="7177287" y="3887470"/>
            <a:ext cx="9095289" cy="2428240"/>
          </a:xfrm>
          <a:prstGeom prst="rect">
            <a:avLst/>
          </a:prstGeom>
        </p:spPr>
        <p:txBody>
          <a:bodyPr anchor="t" rtlCol="false" tIns="0" lIns="0" bIns="0" rIns="0">
            <a:spAutoFit/>
          </a:bodyPr>
          <a:lstStyle/>
          <a:p>
            <a:pPr algn="l">
              <a:lnSpc>
                <a:spcPts val="4159"/>
              </a:lnSpc>
            </a:pPr>
            <a:r>
              <a:rPr lang="en-US" sz="3199" u="sng" b="true">
                <a:solidFill>
                  <a:srgbClr val="7684FF"/>
                </a:solidFill>
                <a:latin typeface="HK Grotesk Medium Bold"/>
                <a:ea typeface="HK Grotesk Medium Bold"/>
                <a:cs typeface="HK Grotesk Medium Bold"/>
                <a:sym typeface="HK Grotesk Medium Bold"/>
              </a:rPr>
              <a:t>A. Malpractices and Suspicious Activities</a:t>
            </a:r>
            <a:r>
              <a:rPr lang="en-US" sz="3199" u="sng">
                <a:solidFill>
                  <a:srgbClr val="7684FF"/>
                </a:solidFill>
                <a:latin typeface="HK Grotesk Medium"/>
                <a:ea typeface="HK Grotesk Medium"/>
                <a:cs typeface="HK Grotesk Medium"/>
                <a:sym typeface="HK Grotesk Medium"/>
              </a:rPr>
              <a:t> :</a:t>
            </a:r>
          </a:p>
          <a:p>
            <a:pPr algn="l">
              <a:lnSpc>
                <a:spcPts val="3769"/>
              </a:lnSpc>
            </a:pPr>
            <a:r>
              <a:rPr lang="en-US" sz="2899">
                <a:solidFill>
                  <a:srgbClr val="FFFFFF"/>
                </a:solidFill>
                <a:latin typeface="HK Grotesk Medium"/>
                <a:ea typeface="HK Grotesk Medium"/>
                <a:cs typeface="HK Grotesk Medium"/>
                <a:sym typeface="HK Grotesk Medium"/>
              </a:rPr>
              <a:t>Due to the absence of supervision during the exams, identification of the rule violators is difficult. Students refer to their books, course materials and search engines while giving exams</a:t>
            </a:r>
          </a:p>
        </p:txBody>
      </p:sp>
      <p:grpSp>
        <p:nvGrpSpPr>
          <p:cNvPr name="Group 4" id="4"/>
          <p:cNvGrpSpPr/>
          <p:nvPr/>
        </p:nvGrpSpPr>
        <p:grpSpPr>
          <a:xfrm rot="0">
            <a:off x="1411277" y="2112010"/>
            <a:ext cx="5223321" cy="6062980"/>
            <a:chOff x="0" y="0"/>
            <a:chExt cx="6964428" cy="8083973"/>
          </a:xfrm>
        </p:grpSpPr>
        <p:sp>
          <p:nvSpPr>
            <p:cNvPr name="Freeform 5" id="5"/>
            <p:cNvSpPr/>
            <p:nvPr/>
          </p:nvSpPr>
          <p:spPr>
            <a:xfrm flipH="false" flipV="false" rot="5400000">
              <a:off x="486207" y="1605753"/>
              <a:ext cx="7209994" cy="5746447"/>
            </a:xfrm>
            <a:custGeom>
              <a:avLst/>
              <a:gdLst/>
              <a:ahLst/>
              <a:cxnLst/>
              <a:rect r="r" b="b" t="t" l="l"/>
              <a:pathLst>
                <a:path h="5746447" w="7209994">
                  <a:moveTo>
                    <a:pt x="0" y="0"/>
                  </a:moveTo>
                  <a:lnTo>
                    <a:pt x="7209995" y="0"/>
                  </a:lnTo>
                  <a:lnTo>
                    <a:pt x="7209995" y="5746446"/>
                  </a:lnTo>
                  <a:lnTo>
                    <a:pt x="0" y="5746446"/>
                  </a:lnTo>
                  <a:lnTo>
                    <a:pt x="0" y="0"/>
                  </a:lnTo>
                  <a:close/>
                </a:path>
              </a:pathLst>
            </a:custGeom>
            <a:blipFill>
              <a:blip r:embed="rId2"/>
              <a:stretch>
                <a:fillRect l="-42076" t="-15527" r="-42076" b="0"/>
              </a:stretch>
            </a:blipFill>
          </p:spPr>
        </p:sp>
        <p:sp>
          <p:nvSpPr>
            <p:cNvPr name="Freeform 6" id="6"/>
            <p:cNvSpPr/>
            <p:nvPr/>
          </p:nvSpPr>
          <p:spPr>
            <a:xfrm flipH="false" flipV="false" rot="0">
              <a:off x="0" y="0"/>
              <a:ext cx="5977741" cy="7209994"/>
            </a:xfrm>
            <a:custGeom>
              <a:avLst/>
              <a:gdLst/>
              <a:ahLst/>
              <a:cxnLst/>
              <a:rect r="r" b="b" t="t" l="l"/>
              <a:pathLst>
                <a:path h="7209994" w="5977741">
                  <a:moveTo>
                    <a:pt x="0" y="0"/>
                  </a:moveTo>
                  <a:lnTo>
                    <a:pt x="5977741" y="0"/>
                  </a:lnTo>
                  <a:lnTo>
                    <a:pt x="5977741" y="7209994"/>
                  </a:lnTo>
                  <a:lnTo>
                    <a:pt x="0" y="72099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7" id="7"/>
          <p:cNvSpPr txBox="true"/>
          <p:nvPr/>
        </p:nvSpPr>
        <p:spPr>
          <a:xfrm rot="0">
            <a:off x="7177287" y="2159635"/>
            <a:ext cx="9668313" cy="1704975"/>
          </a:xfrm>
          <a:prstGeom prst="rect">
            <a:avLst/>
          </a:prstGeom>
        </p:spPr>
        <p:txBody>
          <a:bodyPr anchor="t" rtlCol="false" tIns="0" lIns="0" bIns="0" rIns="0">
            <a:spAutoFit/>
          </a:bodyPr>
          <a:lstStyle/>
          <a:p>
            <a:pPr algn="l">
              <a:lnSpc>
                <a:spcPts val="6600"/>
              </a:lnSpc>
            </a:pPr>
            <a:r>
              <a:rPr lang="en-US" sz="6000">
                <a:solidFill>
                  <a:srgbClr val="FFFFFF"/>
                </a:solidFill>
                <a:latin typeface="HK Grotesk Bold"/>
                <a:ea typeface="HK Grotesk Bold"/>
                <a:cs typeface="HK Grotesk Bold"/>
                <a:sym typeface="HK Grotesk Bold"/>
              </a:rPr>
              <a:t>Inferences From Literature Review :</a:t>
            </a:r>
          </a:p>
        </p:txBody>
      </p:sp>
      <p:sp>
        <p:nvSpPr>
          <p:cNvPr name="TextBox 8" id="8"/>
          <p:cNvSpPr txBox="true"/>
          <p:nvPr/>
        </p:nvSpPr>
        <p:spPr>
          <a:xfrm rot="0">
            <a:off x="7177287" y="6306820"/>
            <a:ext cx="9095289" cy="2951480"/>
          </a:xfrm>
          <a:prstGeom prst="rect">
            <a:avLst/>
          </a:prstGeom>
        </p:spPr>
        <p:txBody>
          <a:bodyPr anchor="t" rtlCol="false" tIns="0" lIns="0" bIns="0" rIns="0">
            <a:spAutoFit/>
          </a:bodyPr>
          <a:lstStyle/>
          <a:p>
            <a:pPr algn="l">
              <a:lnSpc>
                <a:spcPts val="4159"/>
              </a:lnSpc>
            </a:pPr>
            <a:r>
              <a:rPr lang="en-US" sz="3199" u="sng" b="true">
                <a:solidFill>
                  <a:srgbClr val="7684FF"/>
                </a:solidFill>
                <a:latin typeface="HK Grotesk Medium Bold"/>
                <a:ea typeface="HK Grotesk Medium Bold"/>
                <a:cs typeface="HK Grotesk Medium Bold"/>
                <a:sym typeface="HK Grotesk Medium Bold"/>
              </a:rPr>
              <a:t>B. Identification and Verification :</a:t>
            </a:r>
          </a:p>
          <a:p>
            <a:pPr algn="l">
              <a:lnSpc>
                <a:spcPts val="3899"/>
              </a:lnSpc>
            </a:pPr>
            <a:r>
              <a:rPr lang="en-US" sz="2999">
                <a:solidFill>
                  <a:srgbClr val="FFFFFF"/>
                </a:solidFill>
                <a:latin typeface="HK Grotesk Medium"/>
                <a:ea typeface="HK Grotesk Medium"/>
                <a:cs typeface="HK Grotesk Medium"/>
                <a:sym typeface="HK Grotesk Medium"/>
              </a:rPr>
              <a:t> While giving the exam the identification and verification of the correct student is not done right at that moment that is, either not done, or done after the exam and as a result any unauthorized person can give exam in place of the authorized candidate.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6880180" y="944880"/>
            <a:ext cx="11005370" cy="4333240"/>
          </a:xfrm>
          <a:prstGeom prst="rect">
            <a:avLst/>
          </a:prstGeom>
        </p:spPr>
        <p:txBody>
          <a:bodyPr anchor="t" rtlCol="false" tIns="0" lIns="0" bIns="0" rIns="0">
            <a:spAutoFit/>
          </a:bodyPr>
          <a:lstStyle/>
          <a:p>
            <a:pPr algn="l">
              <a:lnSpc>
                <a:spcPts val="4159"/>
              </a:lnSpc>
            </a:pPr>
            <a:r>
              <a:rPr lang="en-US" sz="3199" u="sng" b="true">
                <a:solidFill>
                  <a:srgbClr val="7684FF"/>
                </a:solidFill>
                <a:latin typeface="HK Grotesk Medium Bold"/>
                <a:ea typeface="HK Grotesk Medium Bold"/>
                <a:cs typeface="HK Grotesk Medium Bold"/>
                <a:sym typeface="HK Grotesk Medium Bold"/>
              </a:rPr>
              <a:t>C. Infrastructural Barriers :</a:t>
            </a:r>
          </a:p>
          <a:p>
            <a:pPr algn="l">
              <a:lnSpc>
                <a:spcPts val="3769"/>
              </a:lnSpc>
            </a:pPr>
            <a:r>
              <a:rPr lang="en-US" sz="2899">
                <a:solidFill>
                  <a:srgbClr val="FFFFFF"/>
                </a:solidFill>
                <a:latin typeface="HK Grotesk Medium"/>
                <a:ea typeface="HK Grotesk Medium"/>
                <a:cs typeface="HK Grotesk Medium"/>
                <a:sym typeface="HK Grotesk Medium"/>
              </a:rPr>
              <a:t> Continuous internet connection is required while giving the exam. If connectivity is lost then either student has to give the whole exam again or resumes from same point after logging in again. This causes distraction and disturbance as a result student loses focus. Also many exam systems only allow giving of exam on computers with webcam so the students without computer or laptop either have to go to the cyber café or other places with public computers or they cannot give exams</a:t>
            </a:r>
          </a:p>
        </p:txBody>
      </p:sp>
      <p:grpSp>
        <p:nvGrpSpPr>
          <p:cNvPr name="Group 3" id="3"/>
          <p:cNvGrpSpPr/>
          <p:nvPr/>
        </p:nvGrpSpPr>
        <p:grpSpPr>
          <a:xfrm rot="0">
            <a:off x="1411277" y="2112010"/>
            <a:ext cx="5223321" cy="6062980"/>
            <a:chOff x="0" y="0"/>
            <a:chExt cx="6964428" cy="8083973"/>
          </a:xfrm>
        </p:grpSpPr>
        <p:sp>
          <p:nvSpPr>
            <p:cNvPr name="Freeform 4" id="4"/>
            <p:cNvSpPr/>
            <p:nvPr/>
          </p:nvSpPr>
          <p:spPr>
            <a:xfrm flipH="false" flipV="false" rot="5400000">
              <a:off x="486207" y="1605753"/>
              <a:ext cx="7209994" cy="5746447"/>
            </a:xfrm>
            <a:custGeom>
              <a:avLst/>
              <a:gdLst/>
              <a:ahLst/>
              <a:cxnLst/>
              <a:rect r="r" b="b" t="t" l="l"/>
              <a:pathLst>
                <a:path h="5746447" w="7209994">
                  <a:moveTo>
                    <a:pt x="0" y="0"/>
                  </a:moveTo>
                  <a:lnTo>
                    <a:pt x="7209995" y="0"/>
                  </a:lnTo>
                  <a:lnTo>
                    <a:pt x="7209995" y="5746446"/>
                  </a:lnTo>
                  <a:lnTo>
                    <a:pt x="0" y="5746446"/>
                  </a:lnTo>
                  <a:lnTo>
                    <a:pt x="0" y="0"/>
                  </a:lnTo>
                  <a:close/>
                </a:path>
              </a:pathLst>
            </a:custGeom>
            <a:blipFill>
              <a:blip r:embed="rId2"/>
              <a:stretch>
                <a:fillRect l="-42076" t="-15527" r="-42076" b="0"/>
              </a:stretch>
            </a:blipFill>
          </p:spPr>
        </p:sp>
        <p:sp>
          <p:nvSpPr>
            <p:cNvPr name="Freeform 5" id="5"/>
            <p:cNvSpPr/>
            <p:nvPr/>
          </p:nvSpPr>
          <p:spPr>
            <a:xfrm flipH="false" flipV="false" rot="0">
              <a:off x="0" y="0"/>
              <a:ext cx="5977741" cy="7209994"/>
            </a:xfrm>
            <a:custGeom>
              <a:avLst/>
              <a:gdLst/>
              <a:ahLst/>
              <a:cxnLst/>
              <a:rect r="r" b="b" t="t" l="l"/>
              <a:pathLst>
                <a:path h="7209994" w="5977741">
                  <a:moveTo>
                    <a:pt x="0" y="0"/>
                  </a:moveTo>
                  <a:lnTo>
                    <a:pt x="5977741" y="0"/>
                  </a:lnTo>
                  <a:lnTo>
                    <a:pt x="5977741" y="7209994"/>
                  </a:lnTo>
                  <a:lnTo>
                    <a:pt x="0" y="72099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6" id="6"/>
          <p:cNvSpPr txBox="true"/>
          <p:nvPr/>
        </p:nvSpPr>
        <p:spPr>
          <a:xfrm rot="0">
            <a:off x="6880180" y="5732254"/>
            <a:ext cx="11005370" cy="3362325"/>
          </a:xfrm>
          <a:prstGeom prst="rect">
            <a:avLst/>
          </a:prstGeom>
        </p:spPr>
        <p:txBody>
          <a:bodyPr anchor="t" rtlCol="false" tIns="0" lIns="0" bIns="0" rIns="0">
            <a:spAutoFit/>
          </a:bodyPr>
          <a:lstStyle/>
          <a:p>
            <a:pPr algn="l">
              <a:lnSpc>
                <a:spcPts val="4029"/>
              </a:lnSpc>
            </a:pPr>
            <a:r>
              <a:rPr lang="en-US" sz="3099" u="sng" b="true">
                <a:solidFill>
                  <a:srgbClr val="7684FF"/>
                </a:solidFill>
                <a:latin typeface="HK Grotesk Medium Bold"/>
                <a:ea typeface="HK Grotesk Medium Bold"/>
                <a:cs typeface="HK Grotesk Medium Bold"/>
                <a:sym typeface="HK Grotesk Medium Bold"/>
              </a:rPr>
              <a:t>D. Use of Human Evaluators and Proctors :</a:t>
            </a:r>
          </a:p>
          <a:p>
            <a:pPr algn="l">
              <a:lnSpc>
                <a:spcPts val="3769"/>
              </a:lnSpc>
            </a:pPr>
            <a:r>
              <a:rPr lang="en-US" sz="2899">
                <a:solidFill>
                  <a:srgbClr val="FFFFFF"/>
                </a:solidFill>
                <a:latin typeface="HK Grotesk Medium"/>
                <a:ea typeface="HK Grotesk Medium"/>
                <a:cs typeface="HK Grotesk Medium"/>
                <a:sym typeface="HK Grotesk Medium"/>
              </a:rPr>
              <a:t> Many online exam systems are using human proctors for monitoring the activities of the students while giving exams through snapshots taken by their (students’) webcam. Moreover, some hire humans to evaluate the theoretical responses of the students. This not only increases the cost of conducting exams but also somewhere affects the speed and accuracy of evaluation.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DAFmiJM8Csg</dc:identifier>
  <dcterms:modified xsi:type="dcterms:W3CDTF">2011-08-01T06:04:30Z</dcterms:modified>
  <cp:revision>1</cp:revision>
  <dc:title>FINAL YEAR PROJECT</dc:title>
</cp:coreProperties>
</file>